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5"/>
  </p:notesMasterIdLst>
  <p:sldIdLst>
    <p:sldId id="256" r:id="rId5"/>
    <p:sldId id="257" r:id="rId6"/>
    <p:sldId id="258" r:id="rId7"/>
    <p:sldId id="259" r:id="rId8"/>
    <p:sldId id="260" r:id="rId9"/>
    <p:sldId id="261" r:id="rId10"/>
    <p:sldId id="262" r:id="rId11"/>
    <p:sldId id="269" r:id="rId12"/>
    <p:sldId id="270" r:id="rId13"/>
    <p:sldId id="271" r:id="rId1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14141"/>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14141"/>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14141"/>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14141"/>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14141"/>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14141"/>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14141"/>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14141"/>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14141"/>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D4151B-FF2B-4B2A-B06C-005115E0854A}" v="7" dt="2024-03-03T22:25:33.34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414141"/>
        </a:fontRef>
        <a:srgbClr val="41414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BE3"/>
          </a:solidFill>
        </a:fill>
      </a:tcStyle>
    </a:wholeTbl>
    <a:band2H>
      <a:tcTxStyle/>
      <a:tcStyle>
        <a:tcBdr/>
        <a:fill>
          <a:solidFill>
            <a:srgbClr val="EBEEF2"/>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414141"/>
        </a:fontRef>
        <a:srgbClr val="41414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FE2D3"/>
          </a:solidFill>
        </a:fill>
      </a:tcStyle>
    </a:wholeTbl>
    <a:band2H>
      <a:tcTxStyle/>
      <a:tcStyle>
        <a:tcBdr/>
        <a:fill>
          <a:solidFill>
            <a:srgbClr val="F0F1E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414141"/>
        </a:fontRef>
        <a:srgbClr val="41414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DCE1"/>
          </a:solidFill>
        </a:fill>
      </a:tcStyle>
    </a:wholeTbl>
    <a:band2H>
      <a:tcTxStyle/>
      <a:tcStyle>
        <a:tcBdr/>
        <a:fill>
          <a:solidFill>
            <a:srgbClr val="EFEEF1"/>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414141"/>
        </a:fontRef>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E8E8"/>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414141"/>
        </a:fontRef>
        <a:srgbClr val="414141"/>
      </a:tcTxStyle>
      <a:tcStyle>
        <a:tcBdr>
          <a:left>
            <a:ln w="12700" cap="flat">
              <a:noFill/>
              <a:miter lim="400000"/>
            </a:ln>
          </a:left>
          <a:right>
            <a:ln w="12700" cap="flat">
              <a:noFill/>
              <a:miter lim="400000"/>
            </a:ln>
          </a:right>
          <a:top>
            <a:ln w="50800" cap="flat">
              <a:solidFill>
                <a:srgbClr val="414141"/>
              </a:solidFill>
              <a:prstDash val="solid"/>
              <a:round/>
            </a:ln>
          </a:top>
          <a:bottom>
            <a:ln w="25400" cap="flat">
              <a:solidFill>
                <a:srgbClr val="414141"/>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414141"/>
              </a:solidFill>
              <a:prstDash val="solid"/>
              <a:round/>
            </a:ln>
          </a:top>
          <a:bottom>
            <a:ln w="25400" cap="flat">
              <a:solidFill>
                <a:srgbClr val="414141"/>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414141"/>
        </a:fontRef>
        <a:srgbClr val="41414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CDCD"/>
          </a:solidFill>
        </a:fill>
      </a:tcStyle>
    </a:wholeTbl>
    <a:band2H>
      <a:tcTxStyle/>
      <a:tcStyle>
        <a:tcBdr/>
        <a:fill>
          <a:solidFill>
            <a:srgbClr val="E8E8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1414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1414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14141"/>
          </a:solidFill>
        </a:fill>
      </a:tcStyle>
    </a:firstRow>
  </a:tblStyle>
  <a:tblStyle styleId="{2708684C-4D16-4618-839F-0558EEFCDFE6}" styleName="">
    <a:tblBg/>
    <a:wholeTbl>
      <a:tcTxStyle b="off" i="off">
        <a:fontRef idx="minor">
          <a:srgbClr val="414141"/>
        </a:fontRef>
        <a:srgbClr val="414141"/>
      </a:tcTxStyle>
      <a:tcStyle>
        <a:tcBdr>
          <a:left>
            <a:ln w="12700" cap="flat">
              <a:solidFill>
                <a:srgbClr val="414141"/>
              </a:solidFill>
              <a:prstDash val="solid"/>
              <a:round/>
            </a:ln>
          </a:left>
          <a:right>
            <a:ln w="12700" cap="flat">
              <a:solidFill>
                <a:srgbClr val="414141"/>
              </a:solidFill>
              <a:prstDash val="solid"/>
              <a:round/>
            </a:ln>
          </a:right>
          <a:top>
            <a:ln w="12700" cap="flat">
              <a:solidFill>
                <a:srgbClr val="414141"/>
              </a:solidFill>
              <a:prstDash val="solid"/>
              <a:round/>
            </a:ln>
          </a:top>
          <a:bottom>
            <a:ln w="12700" cap="flat">
              <a:solidFill>
                <a:srgbClr val="414141"/>
              </a:solidFill>
              <a:prstDash val="solid"/>
              <a:round/>
            </a:ln>
          </a:bottom>
          <a:insideH>
            <a:ln w="12700" cap="flat">
              <a:solidFill>
                <a:srgbClr val="414141"/>
              </a:solidFill>
              <a:prstDash val="solid"/>
              <a:round/>
            </a:ln>
          </a:insideH>
          <a:insideV>
            <a:ln w="12700" cap="flat">
              <a:solidFill>
                <a:srgbClr val="414141"/>
              </a:solidFill>
              <a:prstDash val="solid"/>
              <a:round/>
            </a:ln>
          </a:insideV>
        </a:tcBdr>
        <a:fill>
          <a:solidFill>
            <a:srgbClr val="414141">
              <a:alpha val="20000"/>
            </a:srgbClr>
          </a:solidFill>
        </a:fill>
      </a:tcStyle>
    </a:wholeTbl>
    <a:band2H>
      <a:tcTxStyle/>
      <a:tcStyle>
        <a:tcBdr/>
        <a:fill>
          <a:solidFill>
            <a:srgbClr val="FFFFFF"/>
          </a:solidFill>
        </a:fill>
      </a:tcStyle>
    </a:band2H>
    <a:firstCol>
      <a:tcTxStyle b="on" i="off">
        <a:fontRef idx="minor">
          <a:srgbClr val="414141"/>
        </a:fontRef>
        <a:srgbClr val="414141"/>
      </a:tcTxStyle>
      <a:tcStyle>
        <a:tcBdr>
          <a:left>
            <a:ln w="12700" cap="flat">
              <a:solidFill>
                <a:srgbClr val="414141"/>
              </a:solidFill>
              <a:prstDash val="solid"/>
              <a:round/>
            </a:ln>
          </a:left>
          <a:right>
            <a:ln w="12700" cap="flat">
              <a:solidFill>
                <a:srgbClr val="414141"/>
              </a:solidFill>
              <a:prstDash val="solid"/>
              <a:round/>
            </a:ln>
          </a:right>
          <a:top>
            <a:ln w="12700" cap="flat">
              <a:solidFill>
                <a:srgbClr val="414141"/>
              </a:solidFill>
              <a:prstDash val="solid"/>
              <a:round/>
            </a:ln>
          </a:top>
          <a:bottom>
            <a:ln w="12700" cap="flat">
              <a:solidFill>
                <a:srgbClr val="414141"/>
              </a:solidFill>
              <a:prstDash val="solid"/>
              <a:round/>
            </a:ln>
          </a:bottom>
          <a:insideH>
            <a:ln w="12700" cap="flat">
              <a:solidFill>
                <a:srgbClr val="414141"/>
              </a:solidFill>
              <a:prstDash val="solid"/>
              <a:round/>
            </a:ln>
          </a:insideH>
          <a:insideV>
            <a:ln w="12700" cap="flat">
              <a:solidFill>
                <a:srgbClr val="414141"/>
              </a:solidFill>
              <a:prstDash val="solid"/>
              <a:round/>
            </a:ln>
          </a:insideV>
        </a:tcBdr>
        <a:fill>
          <a:solidFill>
            <a:srgbClr val="414141">
              <a:alpha val="20000"/>
            </a:srgbClr>
          </a:solidFill>
        </a:fill>
      </a:tcStyle>
    </a:firstCol>
    <a:lastRow>
      <a:tcTxStyle b="on" i="off">
        <a:fontRef idx="minor">
          <a:srgbClr val="414141"/>
        </a:fontRef>
        <a:srgbClr val="414141"/>
      </a:tcTxStyle>
      <a:tcStyle>
        <a:tcBdr>
          <a:left>
            <a:ln w="12700" cap="flat">
              <a:solidFill>
                <a:srgbClr val="414141"/>
              </a:solidFill>
              <a:prstDash val="solid"/>
              <a:round/>
            </a:ln>
          </a:left>
          <a:right>
            <a:ln w="12700" cap="flat">
              <a:solidFill>
                <a:srgbClr val="414141"/>
              </a:solidFill>
              <a:prstDash val="solid"/>
              <a:round/>
            </a:ln>
          </a:right>
          <a:top>
            <a:ln w="50800" cap="flat">
              <a:solidFill>
                <a:srgbClr val="414141"/>
              </a:solidFill>
              <a:prstDash val="solid"/>
              <a:round/>
            </a:ln>
          </a:top>
          <a:bottom>
            <a:ln w="12700" cap="flat">
              <a:solidFill>
                <a:srgbClr val="414141"/>
              </a:solidFill>
              <a:prstDash val="solid"/>
              <a:round/>
            </a:ln>
          </a:bottom>
          <a:insideH>
            <a:ln w="12700" cap="flat">
              <a:solidFill>
                <a:srgbClr val="414141"/>
              </a:solidFill>
              <a:prstDash val="solid"/>
              <a:round/>
            </a:ln>
          </a:insideH>
          <a:insideV>
            <a:ln w="12700" cap="flat">
              <a:solidFill>
                <a:srgbClr val="414141"/>
              </a:solidFill>
              <a:prstDash val="solid"/>
              <a:round/>
            </a:ln>
          </a:insideV>
        </a:tcBdr>
        <a:fill>
          <a:noFill/>
        </a:fill>
      </a:tcStyle>
    </a:lastRow>
    <a:firstRow>
      <a:tcTxStyle b="on" i="off">
        <a:fontRef idx="minor">
          <a:srgbClr val="414141"/>
        </a:fontRef>
        <a:srgbClr val="414141"/>
      </a:tcTxStyle>
      <a:tcStyle>
        <a:tcBdr>
          <a:left>
            <a:ln w="12700" cap="flat">
              <a:solidFill>
                <a:srgbClr val="414141"/>
              </a:solidFill>
              <a:prstDash val="solid"/>
              <a:round/>
            </a:ln>
          </a:left>
          <a:right>
            <a:ln w="12700" cap="flat">
              <a:solidFill>
                <a:srgbClr val="414141"/>
              </a:solidFill>
              <a:prstDash val="solid"/>
              <a:round/>
            </a:ln>
          </a:right>
          <a:top>
            <a:ln w="12700" cap="flat">
              <a:solidFill>
                <a:srgbClr val="414141"/>
              </a:solidFill>
              <a:prstDash val="solid"/>
              <a:round/>
            </a:ln>
          </a:top>
          <a:bottom>
            <a:ln w="25400" cap="flat">
              <a:solidFill>
                <a:srgbClr val="414141"/>
              </a:solidFill>
              <a:prstDash val="solid"/>
              <a:round/>
            </a:ln>
          </a:bottom>
          <a:insideH>
            <a:ln w="12700" cap="flat">
              <a:solidFill>
                <a:srgbClr val="414141"/>
              </a:solidFill>
              <a:prstDash val="solid"/>
              <a:round/>
            </a:ln>
          </a:insideH>
          <a:insideV>
            <a:ln w="12700" cap="flat">
              <a:solidFill>
                <a:srgbClr val="414141"/>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157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1143000" y="685800"/>
            <a:ext cx="4572000" cy="3429000"/>
          </a:xfrm>
          <a:prstGeom prst="rect">
            <a:avLst/>
          </a:prstGeom>
        </p:spPr>
        <p:txBody>
          <a:bodyPr/>
          <a:lstStyle/>
          <a:p>
            <a:endParaRPr/>
          </a:p>
        </p:txBody>
      </p:sp>
      <p:sp>
        <p:nvSpPr>
          <p:cNvPr id="127" name="Shape 1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11" name="Google Shape;10;p18"/>
          <p:cNvSpPr/>
          <p:nvPr/>
        </p:nvSpPr>
        <p:spPr>
          <a:xfrm>
            <a:off x="228882" y="7651750"/>
            <a:ext cx="11999454" cy="0"/>
          </a:xfrm>
          <a:prstGeom prst="line">
            <a:avLst/>
          </a:prstGeom>
          <a:ln w="12700">
            <a:solidFill>
              <a:srgbClr val="444444">
                <a:alpha val="29802"/>
              </a:srgbClr>
            </a:solidFill>
            <a:miter lim="400000"/>
          </a:ln>
        </p:spPr>
        <p:txBody>
          <a:bodyPr lIns="0" tIns="0" rIns="0" bIns="0"/>
          <a:lstStyle/>
          <a:p>
            <a:endParaRPr/>
          </a:p>
        </p:txBody>
      </p:sp>
      <p:sp>
        <p:nvSpPr>
          <p:cNvPr id="12" name="Google Shape;11;p18"/>
          <p:cNvSpPr/>
          <p:nvPr/>
        </p:nvSpPr>
        <p:spPr>
          <a:xfrm>
            <a:off x="228595" y="5753100"/>
            <a:ext cx="12000028" cy="0"/>
          </a:xfrm>
          <a:prstGeom prst="line">
            <a:avLst/>
          </a:prstGeom>
          <a:ln w="12700">
            <a:solidFill>
              <a:srgbClr val="444444">
                <a:alpha val="29802"/>
              </a:srgbClr>
            </a:solidFill>
            <a:miter lim="400000"/>
          </a:ln>
        </p:spPr>
        <p:txBody>
          <a:bodyPr lIns="0" tIns="0" rIns="0" bIns="0"/>
          <a:lstStyle/>
          <a:p>
            <a:endParaRPr/>
          </a:p>
        </p:txBody>
      </p:sp>
      <p:sp>
        <p:nvSpPr>
          <p:cNvPr id="13" name="Google Shape;12;p18"/>
          <p:cNvSpPr/>
          <p:nvPr/>
        </p:nvSpPr>
        <p:spPr>
          <a:xfrm flipV="1">
            <a:off x="7893047" y="5865171"/>
            <a:ext cx="5" cy="1642762"/>
          </a:xfrm>
          <a:prstGeom prst="line">
            <a:avLst/>
          </a:prstGeom>
          <a:ln w="12700">
            <a:solidFill>
              <a:srgbClr val="444444">
                <a:alpha val="29802"/>
              </a:srgbClr>
            </a:solidFill>
            <a:miter lim="400000"/>
          </a:ln>
        </p:spPr>
        <p:txBody>
          <a:bodyPr lIns="0" tIns="0" rIns="0" bIns="0"/>
          <a:lstStyle/>
          <a:p>
            <a:endParaRPr/>
          </a:p>
        </p:txBody>
      </p:sp>
      <p:sp>
        <p:nvSpPr>
          <p:cNvPr id="14" name="Body Level One…"/>
          <p:cNvSpPr txBox="1">
            <a:spLocks noGrp="1"/>
          </p:cNvSpPr>
          <p:nvPr>
            <p:ph type="body" sz="quarter" idx="1"/>
          </p:nvPr>
        </p:nvSpPr>
        <p:spPr>
          <a:xfrm>
            <a:off x="508000" y="3505200"/>
            <a:ext cx="7200900" cy="508000"/>
          </a:xfrm>
          <a:prstGeom prst="rect">
            <a:avLst/>
          </a:prstGeom>
        </p:spPr>
        <p:txBody>
          <a:bodyPr/>
          <a:lstStyle>
            <a:lvl1pPr marL="228600" indent="0">
              <a:lnSpc>
                <a:spcPct val="110000"/>
              </a:lnSpc>
              <a:spcBef>
                <a:spcPts val="0"/>
              </a:spcBef>
              <a:buClrTx/>
              <a:buSzTx/>
              <a:buFontTx/>
              <a:buNone/>
              <a:defRPr sz="2400" i="1"/>
            </a:lvl1pPr>
            <a:lvl2pPr indent="-320040">
              <a:lnSpc>
                <a:spcPct val="110000"/>
              </a:lnSpc>
              <a:spcBef>
                <a:spcPts val="0"/>
              </a:spcBef>
              <a:buClrTx/>
              <a:buSzPts val="2400"/>
              <a:buFontTx/>
              <a:defRPr sz="2400" i="1"/>
            </a:lvl2pPr>
            <a:lvl3pPr indent="-320038">
              <a:lnSpc>
                <a:spcPct val="110000"/>
              </a:lnSpc>
              <a:spcBef>
                <a:spcPts val="0"/>
              </a:spcBef>
              <a:buClrTx/>
              <a:buSzPts val="2400"/>
              <a:buFontTx/>
              <a:defRPr sz="2400" i="1"/>
            </a:lvl3pPr>
            <a:lvl4pPr indent="-320038">
              <a:lnSpc>
                <a:spcPct val="110000"/>
              </a:lnSpc>
              <a:spcBef>
                <a:spcPts val="0"/>
              </a:spcBef>
              <a:buClrTx/>
              <a:buSzPts val="2400"/>
              <a:buFontTx/>
              <a:defRPr sz="2400" i="1"/>
            </a:lvl4pPr>
            <a:lvl5pPr indent="-320038">
              <a:lnSpc>
                <a:spcPct val="110000"/>
              </a:lnSpc>
              <a:spcBef>
                <a:spcPts val="0"/>
              </a:spcBef>
              <a:buClrTx/>
              <a:buSzPts val="2400"/>
              <a:buFontTx/>
              <a:defRPr sz="2400" i="1"/>
            </a:lvl5pPr>
          </a:lstStyle>
          <a:p>
            <a:r>
              <a:t>Body Level One</a:t>
            </a:r>
          </a:p>
          <a:p>
            <a:pPr lvl="1"/>
            <a:r>
              <a:t>Body Level Two</a:t>
            </a:r>
          </a:p>
          <a:p>
            <a:pPr lvl="2"/>
            <a:r>
              <a:t>Body Level Three</a:t>
            </a:r>
          </a:p>
          <a:p>
            <a:pPr lvl="3"/>
            <a:r>
              <a:t>Body Level Four</a:t>
            </a:r>
          </a:p>
          <a:p>
            <a:pPr lvl="4"/>
            <a:r>
              <a:t>Body Level Five</a:t>
            </a:r>
          </a:p>
        </p:txBody>
      </p:sp>
      <p:sp>
        <p:nvSpPr>
          <p:cNvPr id="15" name="Title Text"/>
          <p:cNvSpPr txBox="1">
            <a:spLocks noGrp="1"/>
          </p:cNvSpPr>
          <p:nvPr>
            <p:ph type="title"/>
          </p:nvPr>
        </p:nvSpPr>
        <p:spPr>
          <a:xfrm>
            <a:off x="292100" y="5772150"/>
            <a:ext cx="7200900" cy="2413000"/>
          </a:xfrm>
          <a:prstGeom prst="rect">
            <a:avLst/>
          </a:prstGeom>
        </p:spPr>
        <p:txBody>
          <a:bodyPr/>
          <a:lstStyle>
            <a:lvl1pPr algn="l"/>
          </a:lstStyle>
          <a:p>
            <a:r>
              <a:t>Title Text</a:t>
            </a:r>
          </a:p>
        </p:txBody>
      </p:sp>
      <p:sp>
        <p:nvSpPr>
          <p:cNvPr id="16" name="Google Shape;15;p18"/>
          <p:cNvSpPr txBox="1">
            <a:spLocks noGrp="1"/>
          </p:cNvSpPr>
          <p:nvPr>
            <p:ph type="body" sz="quarter" idx="21"/>
          </p:nvPr>
        </p:nvSpPr>
        <p:spPr>
          <a:xfrm>
            <a:off x="8153400" y="5899150"/>
            <a:ext cx="4241800" cy="2413000"/>
          </a:xfrm>
          <a:prstGeom prst="rect">
            <a:avLst/>
          </a:prstGeom>
        </p:spPr>
        <p:txBody>
          <a:bodyPr/>
          <a:lstStyle/>
          <a:p>
            <a:pPr indent="-297179"/>
            <a:endParaRPr/>
          </a:p>
        </p:txBody>
      </p:sp>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0" name="Body Level One…"/>
          <p:cNvSpPr txBox="1">
            <a:spLocks noGrp="1"/>
          </p:cNvSpPr>
          <p:nvPr>
            <p:ph type="body" sz="quarter" idx="1"/>
          </p:nvPr>
        </p:nvSpPr>
        <p:spPr>
          <a:xfrm>
            <a:off x="533400" y="5969000"/>
            <a:ext cx="11938000" cy="609600"/>
          </a:xfrm>
          <a:prstGeom prst="rect">
            <a:avLst/>
          </a:prstGeom>
        </p:spPr>
        <p:txBody>
          <a:bodyPr anchor="t"/>
          <a:lstStyle>
            <a:lvl1pPr marL="228600" indent="0" algn="ctr">
              <a:spcBef>
                <a:spcPts val="1200"/>
              </a:spcBef>
              <a:buClrTx/>
              <a:buSzTx/>
              <a:buFontTx/>
              <a:buNone/>
              <a:defRPr sz="3000" i="1"/>
            </a:lvl1pPr>
            <a:lvl2pPr indent="-342900" algn="ctr">
              <a:spcBef>
                <a:spcPts val="1200"/>
              </a:spcBef>
              <a:buClrTx/>
              <a:buSzPts val="3000"/>
              <a:buFontTx/>
              <a:defRPr sz="3000" i="1"/>
            </a:lvl2pPr>
            <a:lvl3pPr indent="-342900" algn="ctr">
              <a:spcBef>
                <a:spcPts val="1200"/>
              </a:spcBef>
              <a:buClrTx/>
              <a:buSzPts val="3000"/>
              <a:buFontTx/>
              <a:defRPr sz="3000" i="1"/>
            </a:lvl3pPr>
            <a:lvl4pPr indent="-342900" algn="ctr">
              <a:spcBef>
                <a:spcPts val="1200"/>
              </a:spcBef>
              <a:buClrTx/>
              <a:buSzPts val="3000"/>
              <a:buFontTx/>
              <a:defRPr sz="3000" i="1"/>
            </a:lvl4pPr>
            <a:lvl5pPr indent="-342900" algn="ctr">
              <a:spcBef>
                <a:spcPts val="1200"/>
              </a:spcBef>
              <a:buClrTx/>
              <a:buSzPts val="3000"/>
              <a:buFontTx/>
              <a:defRPr sz="3000" i="1"/>
            </a:lvl5pPr>
          </a:lstStyle>
          <a:p>
            <a:r>
              <a:t>Body Level One</a:t>
            </a:r>
          </a:p>
          <a:p>
            <a:pPr lvl="1"/>
            <a:r>
              <a:t>Body Level Two</a:t>
            </a:r>
          </a:p>
          <a:p>
            <a:pPr lvl="2"/>
            <a:r>
              <a:t>Body Level Three</a:t>
            </a:r>
          </a:p>
          <a:p>
            <a:pPr lvl="3"/>
            <a:r>
              <a:t>Body Level Four</a:t>
            </a:r>
          </a:p>
          <a:p>
            <a:pPr lvl="4"/>
            <a:r>
              <a:t>Body Level Five</a:t>
            </a:r>
          </a:p>
        </p:txBody>
      </p:sp>
      <p:sp>
        <p:nvSpPr>
          <p:cNvPr id="111" name="Google Shape;60;p28"/>
          <p:cNvSpPr txBox="1">
            <a:spLocks noGrp="1"/>
          </p:cNvSpPr>
          <p:nvPr>
            <p:ph type="body" sz="quarter" idx="21"/>
          </p:nvPr>
        </p:nvSpPr>
        <p:spPr>
          <a:xfrm>
            <a:off x="1270000" y="4254500"/>
            <a:ext cx="10464800" cy="711200"/>
          </a:xfrm>
          <a:prstGeom prst="rect">
            <a:avLst/>
          </a:prstGeom>
        </p:spPr>
        <p:txBody>
          <a:bodyPr/>
          <a:lstStyle/>
          <a:p>
            <a:pPr indent="-297179"/>
            <a:endParaRP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9" name="Google Shape;63;p29"/>
          <p:cNvSpPr>
            <a:spLocks noGrp="1"/>
          </p:cNvSpPr>
          <p:nvPr>
            <p:ph type="pic" idx="21"/>
          </p:nvPr>
        </p:nvSpPr>
        <p:spPr>
          <a:xfrm>
            <a:off x="0" y="0"/>
            <a:ext cx="13004800" cy="9753600"/>
          </a:xfrm>
          <a:prstGeom prst="rect">
            <a:avLst/>
          </a:prstGeom>
        </p:spPr>
        <p:txBody>
          <a:bodyPr lIns="91439" tIns="45719" rIns="91439" bIns="45719" anchor="t">
            <a:noAutofit/>
          </a:bodyPr>
          <a:lstStyle/>
          <a:p>
            <a:endParaRP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24" name="Body Level One…"/>
          <p:cNvSpPr txBox="1">
            <a:spLocks noGrp="1"/>
          </p:cNvSpPr>
          <p:nvPr>
            <p:ph type="body" sz="quarter" idx="1"/>
          </p:nvPr>
        </p:nvSpPr>
        <p:spPr>
          <a:xfrm>
            <a:off x="508000" y="2171700"/>
            <a:ext cx="5676900" cy="508000"/>
          </a:xfrm>
          <a:prstGeom prst="rect">
            <a:avLst/>
          </a:prstGeom>
        </p:spPr>
        <p:txBody>
          <a:bodyPr anchor="b"/>
          <a:lstStyle>
            <a:lvl1pPr marL="228600" indent="0">
              <a:lnSpc>
                <a:spcPct val="110000"/>
              </a:lnSpc>
              <a:spcBef>
                <a:spcPts val="0"/>
              </a:spcBef>
              <a:buClrTx/>
              <a:buSzTx/>
              <a:buFontTx/>
              <a:buNone/>
              <a:defRPr sz="2400" i="1"/>
            </a:lvl1pPr>
            <a:lvl2pPr indent="-320040">
              <a:lnSpc>
                <a:spcPct val="110000"/>
              </a:lnSpc>
              <a:spcBef>
                <a:spcPts val="0"/>
              </a:spcBef>
              <a:buClrTx/>
              <a:buSzPts val="2400"/>
              <a:buFontTx/>
              <a:defRPr sz="2400" i="1"/>
            </a:lvl2pPr>
            <a:lvl3pPr indent="-320038">
              <a:lnSpc>
                <a:spcPct val="110000"/>
              </a:lnSpc>
              <a:spcBef>
                <a:spcPts val="0"/>
              </a:spcBef>
              <a:buClrTx/>
              <a:buSzPts val="2400"/>
              <a:buFontTx/>
              <a:defRPr sz="2400" i="1"/>
            </a:lvl3pPr>
            <a:lvl4pPr indent="-320038">
              <a:lnSpc>
                <a:spcPct val="110000"/>
              </a:lnSpc>
              <a:spcBef>
                <a:spcPts val="0"/>
              </a:spcBef>
              <a:buClrTx/>
              <a:buSzPts val="2400"/>
              <a:buFontTx/>
              <a:defRPr sz="2400" i="1"/>
            </a:lvl4pPr>
            <a:lvl5pPr indent="-320038">
              <a:lnSpc>
                <a:spcPct val="110000"/>
              </a:lnSpc>
              <a:spcBef>
                <a:spcPts val="0"/>
              </a:spcBef>
              <a:buClrTx/>
              <a:buSzPts val="2400"/>
              <a:buFontTx/>
              <a:defRPr sz="2400" i="1"/>
            </a:lvl5pPr>
          </a:lstStyle>
          <a:p>
            <a:r>
              <a:t>Body Level One</a:t>
            </a:r>
          </a:p>
          <a:p>
            <a:pPr lvl="1"/>
            <a:r>
              <a:t>Body Level Two</a:t>
            </a:r>
          </a:p>
          <a:p>
            <a:pPr lvl="2"/>
            <a:r>
              <a:t>Body Level Three</a:t>
            </a:r>
          </a:p>
          <a:p>
            <a:pPr lvl="3"/>
            <a:r>
              <a:t>Body Level Four</a:t>
            </a:r>
          </a:p>
          <a:p>
            <a:pPr lvl="4"/>
            <a:r>
              <a:t>Body Level Five</a:t>
            </a:r>
          </a:p>
        </p:txBody>
      </p:sp>
      <p:sp>
        <p:nvSpPr>
          <p:cNvPr id="25" name="Google Shape;19;p19"/>
          <p:cNvSpPr>
            <a:spLocks noGrp="1"/>
          </p:cNvSpPr>
          <p:nvPr>
            <p:ph type="pic" sz="half" idx="21"/>
          </p:nvPr>
        </p:nvSpPr>
        <p:spPr>
          <a:xfrm>
            <a:off x="6818217" y="647698"/>
            <a:ext cx="5588006" cy="8331204"/>
          </a:xfrm>
          <a:prstGeom prst="rect">
            <a:avLst/>
          </a:prstGeom>
        </p:spPr>
        <p:txBody>
          <a:bodyPr lIns="91439" tIns="45719" rIns="91439" bIns="45719" anchor="t">
            <a:noAutofit/>
          </a:bodyPr>
          <a:lstStyle/>
          <a:p>
            <a:endParaRPr/>
          </a:p>
        </p:txBody>
      </p:sp>
      <p:sp>
        <p:nvSpPr>
          <p:cNvPr id="26" name="Title Text"/>
          <p:cNvSpPr txBox="1">
            <a:spLocks noGrp="1"/>
          </p:cNvSpPr>
          <p:nvPr>
            <p:ph type="title"/>
          </p:nvPr>
        </p:nvSpPr>
        <p:spPr>
          <a:xfrm>
            <a:off x="508000" y="2806700"/>
            <a:ext cx="5676900" cy="2032000"/>
          </a:xfrm>
          <a:prstGeom prst="rect">
            <a:avLst/>
          </a:prstGeom>
        </p:spPr>
        <p:txBody>
          <a:bodyPr/>
          <a:lstStyle>
            <a:lvl1pPr algn="l">
              <a:defRPr sz="5600"/>
            </a:lvl1pPr>
          </a:lstStyle>
          <a:p>
            <a:r>
              <a:t>Title Text</a:t>
            </a:r>
          </a:p>
        </p:txBody>
      </p:sp>
      <p:sp>
        <p:nvSpPr>
          <p:cNvPr id="27" name="Google Shape;21;p19"/>
          <p:cNvSpPr txBox="1">
            <a:spLocks noGrp="1"/>
          </p:cNvSpPr>
          <p:nvPr>
            <p:ph type="body" sz="quarter" idx="22"/>
          </p:nvPr>
        </p:nvSpPr>
        <p:spPr>
          <a:xfrm>
            <a:off x="508000" y="5029200"/>
            <a:ext cx="5676900" cy="4013200"/>
          </a:xfrm>
          <a:prstGeom prst="rect">
            <a:avLst/>
          </a:prstGeom>
        </p:spPr>
        <p:txBody>
          <a:bodyPr anchor="t"/>
          <a:lstStyle/>
          <a:p>
            <a:pPr indent="-297179"/>
            <a:endParaRP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t>Title Text</a:t>
            </a:r>
          </a:p>
        </p:txBody>
      </p:sp>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43" name="Title Text"/>
          <p:cNvSpPr txBox="1">
            <a:spLocks noGrp="1"/>
          </p:cNvSpPr>
          <p:nvPr>
            <p:ph type="title"/>
          </p:nvPr>
        </p:nvSpPr>
        <p:spPr>
          <a:xfrm>
            <a:off x="508000" y="3670300"/>
            <a:ext cx="11988800" cy="2413000"/>
          </a:xfrm>
          <a:prstGeom prst="rect">
            <a:avLst/>
          </a:prstGeom>
        </p:spPr>
        <p:txBody>
          <a:bodyPr/>
          <a:lstStyle/>
          <a:p>
            <a:r>
              <a:t>Title Text</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1" name="Title Text"/>
          <p:cNvSpPr txBox="1">
            <a:spLocks noGrp="1"/>
          </p:cNvSpPr>
          <p:nvPr>
            <p:ph type="title"/>
          </p:nvPr>
        </p:nvSpPr>
        <p:spPr>
          <a:prstGeom prst="rect">
            <a:avLst/>
          </a:prstGeom>
        </p:spPr>
        <p:txBody>
          <a:bodyPr/>
          <a:lstStyle/>
          <a:p>
            <a:r>
              <a:t>Title Text</a:t>
            </a:r>
          </a:p>
        </p:txBody>
      </p:sp>
      <p:sp>
        <p:nvSpPr>
          <p:cNvPr id="52" name="Body Level One…"/>
          <p:cNvSpPr txBox="1">
            <a:spLocks noGrp="1"/>
          </p:cNvSpPr>
          <p:nvPr>
            <p:ph type="body" idx="1"/>
          </p:nvPr>
        </p:nvSpPr>
        <p:spPr>
          <a:xfrm>
            <a:off x="508000" y="2628900"/>
            <a:ext cx="11988800" cy="6096000"/>
          </a:xfrm>
          <a:prstGeom prst="rect">
            <a:avLst/>
          </a:prstGeom>
        </p:spPr>
        <p:txBody>
          <a:bodyPr/>
          <a:lstStyle>
            <a:lvl1pPr indent="-297179"/>
            <a:lvl2pPr indent="-297180"/>
            <a:lvl3pPr indent="-297180"/>
            <a:lvl4pPr indent="-297180"/>
            <a:lvl5pPr indent="-297178"/>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77" name="Google Shape;41;p25"/>
          <p:cNvSpPr/>
          <p:nvPr/>
        </p:nvSpPr>
        <p:spPr>
          <a:xfrm flipV="1">
            <a:off x="7994301" y="7053555"/>
            <a:ext cx="6" cy="1642762"/>
          </a:xfrm>
          <a:prstGeom prst="line">
            <a:avLst/>
          </a:prstGeom>
          <a:ln w="12700">
            <a:solidFill>
              <a:srgbClr val="444444">
                <a:alpha val="29802"/>
              </a:srgbClr>
            </a:solidFill>
            <a:miter lim="400000"/>
          </a:ln>
        </p:spPr>
        <p:txBody>
          <a:bodyPr lIns="0" tIns="0" rIns="0" bIns="0"/>
          <a:lstStyle/>
          <a:p>
            <a:endParaRPr/>
          </a:p>
        </p:txBody>
      </p:sp>
      <p:sp>
        <p:nvSpPr>
          <p:cNvPr id="78" name="Google Shape;42;p25"/>
          <p:cNvSpPr/>
          <p:nvPr/>
        </p:nvSpPr>
        <p:spPr>
          <a:xfrm>
            <a:off x="508000" y="9131300"/>
            <a:ext cx="11999454" cy="0"/>
          </a:xfrm>
          <a:prstGeom prst="line">
            <a:avLst/>
          </a:prstGeom>
          <a:ln w="12700">
            <a:solidFill>
              <a:srgbClr val="444444">
                <a:alpha val="29802"/>
              </a:srgbClr>
            </a:solidFill>
            <a:miter lim="400000"/>
          </a:ln>
        </p:spPr>
        <p:txBody>
          <a:bodyPr lIns="0" tIns="0" rIns="0" bIns="0"/>
          <a:lstStyle/>
          <a:p>
            <a:endParaRPr/>
          </a:p>
        </p:txBody>
      </p:sp>
      <p:sp>
        <p:nvSpPr>
          <p:cNvPr id="79" name="Google Shape;43;p25"/>
          <p:cNvSpPr/>
          <p:nvPr/>
        </p:nvSpPr>
        <p:spPr>
          <a:xfrm>
            <a:off x="507996" y="6629400"/>
            <a:ext cx="12000026" cy="0"/>
          </a:xfrm>
          <a:prstGeom prst="line">
            <a:avLst/>
          </a:prstGeom>
          <a:ln w="12700">
            <a:solidFill>
              <a:srgbClr val="444444">
                <a:alpha val="29802"/>
              </a:srgbClr>
            </a:solidFill>
            <a:miter lim="400000"/>
          </a:ln>
        </p:spPr>
        <p:txBody>
          <a:bodyPr lIns="0" tIns="0" rIns="0" bIns="0"/>
          <a:lstStyle/>
          <a:p>
            <a:endParaRPr/>
          </a:p>
        </p:txBody>
      </p:sp>
      <p:sp>
        <p:nvSpPr>
          <p:cNvPr id="80" name="Google Shape;44;p25"/>
          <p:cNvSpPr/>
          <p:nvPr/>
        </p:nvSpPr>
        <p:spPr>
          <a:xfrm flipV="1">
            <a:off x="7994301" y="7053555"/>
            <a:ext cx="6" cy="1642762"/>
          </a:xfrm>
          <a:prstGeom prst="line">
            <a:avLst/>
          </a:prstGeom>
          <a:ln w="12700">
            <a:solidFill>
              <a:srgbClr val="444444">
                <a:alpha val="29802"/>
              </a:srgbClr>
            </a:solidFill>
            <a:miter lim="400000"/>
          </a:ln>
        </p:spPr>
        <p:txBody>
          <a:bodyPr lIns="0" tIns="0" rIns="0" bIns="0"/>
          <a:lstStyle/>
          <a:p>
            <a:endParaRPr/>
          </a:p>
        </p:txBody>
      </p:sp>
      <p:sp>
        <p:nvSpPr>
          <p:cNvPr id="81" name="Body Level One…"/>
          <p:cNvSpPr txBox="1">
            <a:spLocks noGrp="1"/>
          </p:cNvSpPr>
          <p:nvPr>
            <p:ph type="body" sz="quarter" idx="1"/>
          </p:nvPr>
        </p:nvSpPr>
        <p:spPr>
          <a:xfrm>
            <a:off x="508000" y="6096000"/>
            <a:ext cx="7200900" cy="508000"/>
          </a:xfrm>
          <a:prstGeom prst="rect">
            <a:avLst/>
          </a:prstGeom>
        </p:spPr>
        <p:txBody>
          <a:bodyPr/>
          <a:lstStyle>
            <a:lvl1pPr marL="228600" indent="0">
              <a:lnSpc>
                <a:spcPct val="110000"/>
              </a:lnSpc>
              <a:spcBef>
                <a:spcPts val="0"/>
              </a:spcBef>
              <a:buClrTx/>
              <a:buSzTx/>
              <a:buFontTx/>
              <a:buNone/>
              <a:defRPr sz="2400" i="1"/>
            </a:lvl1pPr>
            <a:lvl2pPr indent="-320040">
              <a:lnSpc>
                <a:spcPct val="110000"/>
              </a:lnSpc>
              <a:spcBef>
                <a:spcPts val="0"/>
              </a:spcBef>
              <a:buClrTx/>
              <a:buSzPts val="2400"/>
              <a:buFontTx/>
              <a:defRPr sz="2400" i="1"/>
            </a:lvl2pPr>
            <a:lvl3pPr indent="-320038">
              <a:lnSpc>
                <a:spcPct val="110000"/>
              </a:lnSpc>
              <a:spcBef>
                <a:spcPts val="0"/>
              </a:spcBef>
              <a:buClrTx/>
              <a:buSzPts val="2400"/>
              <a:buFontTx/>
              <a:defRPr sz="2400" i="1"/>
            </a:lvl3pPr>
            <a:lvl4pPr indent="-320038">
              <a:lnSpc>
                <a:spcPct val="110000"/>
              </a:lnSpc>
              <a:spcBef>
                <a:spcPts val="0"/>
              </a:spcBef>
              <a:buClrTx/>
              <a:buSzPts val="2400"/>
              <a:buFontTx/>
              <a:defRPr sz="2400" i="1"/>
            </a:lvl4pPr>
            <a:lvl5pPr indent="-320038">
              <a:lnSpc>
                <a:spcPct val="110000"/>
              </a:lnSpc>
              <a:spcBef>
                <a:spcPts val="0"/>
              </a:spcBef>
              <a:buClrTx/>
              <a:buSzPts val="2400"/>
              <a:buFontTx/>
              <a:defRPr sz="2400" i="1"/>
            </a:lvl5pPr>
          </a:lstStyle>
          <a:p>
            <a:r>
              <a:t>Body Level One</a:t>
            </a:r>
          </a:p>
          <a:p>
            <a:pPr lvl="1"/>
            <a:r>
              <a:t>Body Level Two</a:t>
            </a:r>
          </a:p>
          <a:p>
            <a:pPr lvl="2"/>
            <a:r>
              <a:t>Body Level Three</a:t>
            </a:r>
          </a:p>
          <a:p>
            <a:pPr lvl="3"/>
            <a:r>
              <a:t>Body Level Four</a:t>
            </a:r>
          </a:p>
          <a:p>
            <a:pPr lvl="4"/>
            <a:r>
              <a:t>Body Level Five</a:t>
            </a:r>
          </a:p>
        </p:txBody>
      </p:sp>
      <p:sp>
        <p:nvSpPr>
          <p:cNvPr id="82" name="Google Shape;46;p25"/>
          <p:cNvSpPr>
            <a:spLocks noGrp="1"/>
          </p:cNvSpPr>
          <p:nvPr>
            <p:ph type="pic" idx="21"/>
          </p:nvPr>
        </p:nvSpPr>
        <p:spPr>
          <a:xfrm>
            <a:off x="596900" y="633459"/>
            <a:ext cx="11811000" cy="5207006"/>
          </a:xfrm>
          <a:prstGeom prst="rect">
            <a:avLst/>
          </a:prstGeom>
        </p:spPr>
        <p:txBody>
          <a:bodyPr lIns="91439" tIns="45719" rIns="91439" bIns="45719" anchor="t">
            <a:noAutofit/>
          </a:bodyPr>
          <a:lstStyle/>
          <a:p>
            <a:endParaRPr/>
          </a:p>
        </p:txBody>
      </p:sp>
      <p:sp>
        <p:nvSpPr>
          <p:cNvPr id="83" name="Title Text"/>
          <p:cNvSpPr txBox="1">
            <a:spLocks noGrp="1"/>
          </p:cNvSpPr>
          <p:nvPr>
            <p:ph type="title"/>
          </p:nvPr>
        </p:nvSpPr>
        <p:spPr>
          <a:xfrm>
            <a:off x="508000" y="6680200"/>
            <a:ext cx="7200900" cy="2413000"/>
          </a:xfrm>
          <a:prstGeom prst="rect">
            <a:avLst/>
          </a:prstGeom>
        </p:spPr>
        <p:txBody>
          <a:bodyPr/>
          <a:lstStyle>
            <a:lvl1pPr algn="l"/>
          </a:lstStyle>
          <a:p>
            <a:r>
              <a:t>Title Text</a:t>
            </a:r>
          </a:p>
        </p:txBody>
      </p:sp>
      <p:sp>
        <p:nvSpPr>
          <p:cNvPr id="84" name="Google Shape;48;p25"/>
          <p:cNvSpPr txBox="1">
            <a:spLocks noGrp="1"/>
          </p:cNvSpPr>
          <p:nvPr>
            <p:ph type="body" sz="quarter" idx="22"/>
          </p:nvPr>
        </p:nvSpPr>
        <p:spPr>
          <a:xfrm>
            <a:off x="8280400" y="6680200"/>
            <a:ext cx="4241800" cy="2413000"/>
          </a:xfrm>
          <a:prstGeom prst="rect">
            <a:avLst/>
          </a:prstGeom>
        </p:spPr>
        <p:txBody>
          <a:bodyPr/>
          <a:lstStyle/>
          <a:p>
            <a:pPr indent="-297179"/>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92" name="Body Level One…"/>
          <p:cNvSpPr txBox="1">
            <a:spLocks noGrp="1"/>
          </p:cNvSpPr>
          <p:nvPr>
            <p:ph type="body" idx="1"/>
          </p:nvPr>
        </p:nvSpPr>
        <p:spPr>
          <a:xfrm>
            <a:off x="508000" y="1270000"/>
            <a:ext cx="11988800" cy="7213600"/>
          </a:xfrm>
          <a:prstGeom prst="rect">
            <a:avLst/>
          </a:prstGeom>
        </p:spPr>
        <p:txBody>
          <a:bodyPr/>
          <a:lstStyle>
            <a:lvl1pPr indent="-297179"/>
            <a:lvl2pPr indent="-297180"/>
            <a:lvl3pPr indent="-297180"/>
            <a:lvl4pPr indent="-297180"/>
            <a:lvl5pPr indent="-297178"/>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00" name="Google Shape;54;p27"/>
          <p:cNvSpPr>
            <a:spLocks noGrp="1"/>
          </p:cNvSpPr>
          <p:nvPr>
            <p:ph type="pic" sz="quarter" idx="21"/>
          </p:nvPr>
        </p:nvSpPr>
        <p:spPr>
          <a:xfrm>
            <a:off x="6856317" y="4772797"/>
            <a:ext cx="5499106" cy="4229104"/>
          </a:xfrm>
          <a:prstGeom prst="rect">
            <a:avLst/>
          </a:prstGeom>
        </p:spPr>
        <p:txBody>
          <a:bodyPr lIns="91439" tIns="45719" rIns="91439" bIns="45719" anchor="t">
            <a:noAutofit/>
          </a:bodyPr>
          <a:lstStyle/>
          <a:p>
            <a:endParaRPr/>
          </a:p>
        </p:txBody>
      </p:sp>
      <p:sp>
        <p:nvSpPr>
          <p:cNvPr id="101" name="Google Shape;55;p27"/>
          <p:cNvSpPr>
            <a:spLocks noGrp="1"/>
          </p:cNvSpPr>
          <p:nvPr>
            <p:ph type="pic" sz="quarter" idx="22"/>
          </p:nvPr>
        </p:nvSpPr>
        <p:spPr>
          <a:xfrm>
            <a:off x="6860561" y="609600"/>
            <a:ext cx="5499104" cy="3530600"/>
          </a:xfrm>
          <a:prstGeom prst="rect">
            <a:avLst/>
          </a:prstGeom>
        </p:spPr>
        <p:txBody>
          <a:bodyPr lIns="91439" tIns="45719" rIns="91439" bIns="45719" anchor="t">
            <a:noAutofit/>
          </a:bodyPr>
          <a:lstStyle/>
          <a:p>
            <a:endParaRPr/>
          </a:p>
        </p:txBody>
      </p:sp>
      <p:sp>
        <p:nvSpPr>
          <p:cNvPr id="102" name="Google Shape;56;p27"/>
          <p:cNvSpPr>
            <a:spLocks noGrp="1"/>
          </p:cNvSpPr>
          <p:nvPr>
            <p:ph type="pic" sz="half" idx="23"/>
          </p:nvPr>
        </p:nvSpPr>
        <p:spPr>
          <a:xfrm>
            <a:off x="557117" y="609598"/>
            <a:ext cx="5588006" cy="8394704"/>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08000" y="800100"/>
            <a:ext cx="11988800" cy="121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50240" y="2019300"/>
            <a:ext cx="11704320" cy="6950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4599" y="9258300"/>
            <a:ext cx="342901" cy="406400"/>
          </a:xfrm>
          <a:prstGeom prst="rect">
            <a:avLst/>
          </a:prstGeom>
          <a:ln w="12700">
            <a:miter lim="400000"/>
          </a:ln>
        </p:spPr>
        <p:txBody>
          <a:bodyPr wrap="none" lIns="50800" tIns="50800" rIns="50800" bIns="50800">
            <a:spAutoFit/>
          </a:bodyPr>
          <a:lstStyle>
            <a:lvl1pPr algn="ctr">
              <a:defRPr sz="1800">
                <a:solidFill>
                  <a:srgbClr val="4C4946"/>
                </a:solidFill>
                <a:latin typeface="Palatino"/>
                <a:ea typeface="Palatino"/>
                <a:cs typeface="Palatino"/>
                <a:sym typeface="Palatino"/>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9144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Bodoni"/>
          <a:ea typeface="Bodoni"/>
          <a:cs typeface="Bodoni"/>
          <a:sym typeface="Bodoni"/>
        </a:defRPr>
      </a:lvl1pPr>
      <a:lvl2pPr marL="0" marR="0" indent="0" algn="ctr" defTabSz="9144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Bodoni"/>
          <a:ea typeface="Bodoni"/>
          <a:cs typeface="Bodoni"/>
          <a:sym typeface="Bodoni"/>
        </a:defRPr>
      </a:lvl2pPr>
      <a:lvl3pPr marL="0" marR="0" indent="0" algn="ctr" defTabSz="9144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Bodoni"/>
          <a:ea typeface="Bodoni"/>
          <a:cs typeface="Bodoni"/>
          <a:sym typeface="Bodoni"/>
        </a:defRPr>
      </a:lvl3pPr>
      <a:lvl4pPr marL="0" marR="0" indent="0" algn="ctr" defTabSz="9144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Bodoni"/>
          <a:ea typeface="Bodoni"/>
          <a:cs typeface="Bodoni"/>
          <a:sym typeface="Bodoni"/>
        </a:defRPr>
      </a:lvl4pPr>
      <a:lvl5pPr marL="0" marR="0" indent="0" algn="ctr" defTabSz="9144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Bodoni"/>
          <a:ea typeface="Bodoni"/>
          <a:cs typeface="Bodoni"/>
          <a:sym typeface="Bodoni"/>
        </a:defRPr>
      </a:lvl5pPr>
      <a:lvl6pPr marL="0" marR="0" indent="0" algn="ctr" defTabSz="9144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Bodoni"/>
          <a:ea typeface="Bodoni"/>
          <a:cs typeface="Bodoni"/>
          <a:sym typeface="Bodoni"/>
        </a:defRPr>
      </a:lvl6pPr>
      <a:lvl7pPr marL="0" marR="0" indent="0" algn="ctr" defTabSz="9144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Bodoni"/>
          <a:ea typeface="Bodoni"/>
          <a:cs typeface="Bodoni"/>
          <a:sym typeface="Bodoni"/>
        </a:defRPr>
      </a:lvl7pPr>
      <a:lvl8pPr marL="0" marR="0" indent="0" algn="ctr" defTabSz="9144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Bodoni"/>
          <a:ea typeface="Bodoni"/>
          <a:cs typeface="Bodoni"/>
          <a:sym typeface="Bodoni"/>
        </a:defRPr>
      </a:lvl8pPr>
      <a:lvl9pPr marL="0" marR="0" indent="0" algn="ctr" defTabSz="9144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Bodoni"/>
          <a:ea typeface="Bodoni"/>
          <a:cs typeface="Bodoni"/>
          <a:sym typeface="Bodoni"/>
        </a:defRPr>
      </a:lvl9pPr>
    </p:titleStyle>
    <p:bodyStyle>
      <a:lvl1pPr marL="457200" marR="0" indent="-365759" algn="l" defTabSz="914400" rtl="0" latinLnBrk="0">
        <a:lnSpc>
          <a:spcPct val="100000"/>
        </a:lnSpc>
        <a:spcBef>
          <a:spcPts val="2400"/>
        </a:spcBef>
        <a:spcAft>
          <a:spcPts val="0"/>
        </a:spcAft>
        <a:buClr>
          <a:srgbClr val="929292"/>
        </a:buClr>
        <a:buSzPts val="3600"/>
        <a:buFont typeface="Arial"/>
        <a:buChar char="●"/>
        <a:tabLst/>
        <a:defRPr sz="3600" b="0" i="0" u="none" strike="noStrike" cap="none" spc="0" baseline="0">
          <a:solidFill>
            <a:srgbClr val="414141"/>
          </a:solidFill>
          <a:uFillTx/>
          <a:latin typeface="Palatino"/>
          <a:ea typeface="Palatino"/>
          <a:cs typeface="Palatino"/>
          <a:sym typeface="Palatino"/>
        </a:defRPr>
      </a:lvl1pPr>
      <a:lvl2pPr marL="914400" marR="0" indent="-365759" algn="l" defTabSz="914400" rtl="0" latinLnBrk="0">
        <a:lnSpc>
          <a:spcPct val="100000"/>
        </a:lnSpc>
        <a:spcBef>
          <a:spcPts val="2400"/>
        </a:spcBef>
        <a:spcAft>
          <a:spcPts val="0"/>
        </a:spcAft>
        <a:buClr>
          <a:srgbClr val="929292"/>
        </a:buClr>
        <a:buSzPts val="3600"/>
        <a:buFont typeface="Arial"/>
        <a:buChar char="●"/>
        <a:tabLst/>
        <a:defRPr sz="3600" b="0" i="0" u="none" strike="noStrike" cap="none" spc="0" baseline="0">
          <a:solidFill>
            <a:srgbClr val="414141"/>
          </a:solidFill>
          <a:uFillTx/>
          <a:latin typeface="Palatino"/>
          <a:ea typeface="Palatino"/>
          <a:cs typeface="Palatino"/>
          <a:sym typeface="Palatino"/>
        </a:defRPr>
      </a:lvl2pPr>
      <a:lvl3pPr marL="1371600" marR="0" indent="-365760" algn="l" defTabSz="914400" rtl="0" latinLnBrk="0">
        <a:lnSpc>
          <a:spcPct val="100000"/>
        </a:lnSpc>
        <a:spcBef>
          <a:spcPts val="2400"/>
        </a:spcBef>
        <a:spcAft>
          <a:spcPts val="0"/>
        </a:spcAft>
        <a:buClr>
          <a:srgbClr val="929292"/>
        </a:buClr>
        <a:buSzPts val="3600"/>
        <a:buFont typeface="Arial"/>
        <a:buChar char="●"/>
        <a:tabLst/>
        <a:defRPr sz="3600" b="0" i="0" u="none" strike="noStrike" cap="none" spc="0" baseline="0">
          <a:solidFill>
            <a:srgbClr val="414141"/>
          </a:solidFill>
          <a:uFillTx/>
          <a:latin typeface="Palatino"/>
          <a:ea typeface="Palatino"/>
          <a:cs typeface="Palatino"/>
          <a:sym typeface="Palatino"/>
        </a:defRPr>
      </a:lvl3pPr>
      <a:lvl4pPr marL="1828800" marR="0" indent="-365760" algn="l" defTabSz="914400" rtl="0" latinLnBrk="0">
        <a:lnSpc>
          <a:spcPct val="100000"/>
        </a:lnSpc>
        <a:spcBef>
          <a:spcPts val="2400"/>
        </a:spcBef>
        <a:spcAft>
          <a:spcPts val="0"/>
        </a:spcAft>
        <a:buClr>
          <a:srgbClr val="929292"/>
        </a:buClr>
        <a:buSzPts val="3600"/>
        <a:buFont typeface="Arial"/>
        <a:buChar char="●"/>
        <a:tabLst/>
        <a:defRPr sz="3600" b="0" i="0" u="none" strike="noStrike" cap="none" spc="0" baseline="0">
          <a:solidFill>
            <a:srgbClr val="414141"/>
          </a:solidFill>
          <a:uFillTx/>
          <a:latin typeface="Palatino"/>
          <a:ea typeface="Palatino"/>
          <a:cs typeface="Palatino"/>
          <a:sym typeface="Palatino"/>
        </a:defRPr>
      </a:lvl4pPr>
      <a:lvl5pPr marL="2286000" marR="0" indent="-365760" algn="l" defTabSz="914400" rtl="0" latinLnBrk="0">
        <a:lnSpc>
          <a:spcPct val="100000"/>
        </a:lnSpc>
        <a:spcBef>
          <a:spcPts val="2400"/>
        </a:spcBef>
        <a:spcAft>
          <a:spcPts val="0"/>
        </a:spcAft>
        <a:buClr>
          <a:srgbClr val="929292"/>
        </a:buClr>
        <a:buSzPts val="3600"/>
        <a:buFont typeface="Arial"/>
        <a:buChar char="●"/>
        <a:tabLst/>
        <a:defRPr sz="3600" b="0" i="0" u="none" strike="noStrike" cap="none" spc="0" baseline="0">
          <a:solidFill>
            <a:srgbClr val="414141"/>
          </a:solidFill>
          <a:uFillTx/>
          <a:latin typeface="Palatino"/>
          <a:ea typeface="Palatino"/>
          <a:cs typeface="Palatino"/>
          <a:sym typeface="Palatino"/>
        </a:defRPr>
      </a:lvl5pPr>
      <a:lvl6pPr marL="2743200" marR="0" indent="-365760" algn="l" defTabSz="914400" rtl="0" latinLnBrk="0">
        <a:lnSpc>
          <a:spcPct val="100000"/>
        </a:lnSpc>
        <a:spcBef>
          <a:spcPts val="2400"/>
        </a:spcBef>
        <a:spcAft>
          <a:spcPts val="0"/>
        </a:spcAft>
        <a:buClr>
          <a:srgbClr val="929292"/>
        </a:buClr>
        <a:buSzPts val="3600"/>
        <a:buFont typeface="Arial"/>
        <a:buChar char="●"/>
        <a:tabLst/>
        <a:defRPr sz="3600" b="0" i="0" u="none" strike="noStrike" cap="none" spc="0" baseline="0">
          <a:solidFill>
            <a:srgbClr val="414141"/>
          </a:solidFill>
          <a:uFillTx/>
          <a:latin typeface="Palatino"/>
          <a:ea typeface="Palatino"/>
          <a:cs typeface="Palatino"/>
          <a:sym typeface="Palatino"/>
        </a:defRPr>
      </a:lvl6pPr>
      <a:lvl7pPr marL="3200400" marR="0" indent="-365760" algn="l" defTabSz="914400" rtl="0" latinLnBrk="0">
        <a:lnSpc>
          <a:spcPct val="100000"/>
        </a:lnSpc>
        <a:spcBef>
          <a:spcPts val="2400"/>
        </a:spcBef>
        <a:spcAft>
          <a:spcPts val="0"/>
        </a:spcAft>
        <a:buClr>
          <a:srgbClr val="929292"/>
        </a:buClr>
        <a:buSzPts val="3600"/>
        <a:buFont typeface="Arial"/>
        <a:buChar char="●"/>
        <a:tabLst/>
        <a:defRPr sz="3600" b="0" i="0" u="none" strike="noStrike" cap="none" spc="0" baseline="0">
          <a:solidFill>
            <a:srgbClr val="414141"/>
          </a:solidFill>
          <a:uFillTx/>
          <a:latin typeface="Palatino"/>
          <a:ea typeface="Palatino"/>
          <a:cs typeface="Palatino"/>
          <a:sym typeface="Palatino"/>
        </a:defRPr>
      </a:lvl7pPr>
      <a:lvl8pPr marL="3657600" marR="0" indent="-365759" algn="l" defTabSz="914400" rtl="0" latinLnBrk="0">
        <a:lnSpc>
          <a:spcPct val="100000"/>
        </a:lnSpc>
        <a:spcBef>
          <a:spcPts val="2400"/>
        </a:spcBef>
        <a:spcAft>
          <a:spcPts val="0"/>
        </a:spcAft>
        <a:buClr>
          <a:srgbClr val="929292"/>
        </a:buClr>
        <a:buSzPts val="3600"/>
        <a:buFont typeface="Arial"/>
        <a:buChar char="●"/>
        <a:tabLst/>
        <a:defRPr sz="3600" b="0" i="0" u="none" strike="noStrike" cap="none" spc="0" baseline="0">
          <a:solidFill>
            <a:srgbClr val="414141"/>
          </a:solidFill>
          <a:uFillTx/>
          <a:latin typeface="Palatino"/>
          <a:ea typeface="Palatino"/>
          <a:cs typeface="Palatino"/>
          <a:sym typeface="Palatino"/>
        </a:defRPr>
      </a:lvl8pPr>
      <a:lvl9pPr marL="4114800" marR="0" indent="-365759" algn="l" defTabSz="914400" rtl="0" latinLnBrk="0">
        <a:lnSpc>
          <a:spcPct val="100000"/>
        </a:lnSpc>
        <a:spcBef>
          <a:spcPts val="2400"/>
        </a:spcBef>
        <a:spcAft>
          <a:spcPts val="0"/>
        </a:spcAft>
        <a:buClr>
          <a:srgbClr val="929292"/>
        </a:buClr>
        <a:buSzPts val="3600"/>
        <a:buFont typeface="Arial"/>
        <a:buChar char="●"/>
        <a:tabLst/>
        <a:defRPr sz="3600" b="0" i="0" u="none" strike="noStrike" cap="none" spc="0" baseline="0">
          <a:solidFill>
            <a:srgbClr val="414141"/>
          </a:solidFill>
          <a:uFillTx/>
          <a:latin typeface="Palatino"/>
          <a:ea typeface="Palatino"/>
          <a:cs typeface="Palatino"/>
          <a:sym typeface="Palatino"/>
        </a:defRPr>
      </a:lvl9pPr>
    </p:bodyStyle>
    <p:otherStyle>
      <a:lvl1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1pPr>
      <a:lvl2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2pPr>
      <a:lvl3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3pPr>
      <a:lvl4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4pPr>
      <a:lvl5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5pPr>
      <a:lvl6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6pPr>
      <a:lvl7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7pPr>
      <a:lvl8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8pPr>
      <a:lvl9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18" Type="http://schemas.openxmlformats.org/officeDocument/2006/relationships/image" Target="../media/image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1.png"/><Relationship Id="rId17" Type="http://schemas.openxmlformats.org/officeDocument/2006/relationships/image" Target="../media/image9.png"/><Relationship Id="rId2" Type="http://schemas.openxmlformats.org/officeDocument/2006/relationships/image" Target="../media/image12.png"/><Relationship Id="rId16"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2.jpeg"/><Relationship Id="rId10" Type="http://schemas.openxmlformats.org/officeDocument/2006/relationships/image" Target="../media/image8.png"/><Relationship Id="rId19"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Google Shape;69;p1"/>
          <p:cNvSpPr txBox="1">
            <a:spLocks noGrp="1"/>
          </p:cNvSpPr>
          <p:nvPr>
            <p:ph type="body" sz="quarter" idx="1"/>
          </p:nvPr>
        </p:nvSpPr>
        <p:spPr>
          <a:xfrm>
            <a:off x="775939" y="53339"/>
            <a:ext cx="10995722" cy="1988823"/>
          </a:xfrm>
          <a:prstGeom prst="rect">
            <a:avLst/>
          </a:prstGeom>
        </p:spPr>
        <p:txBody>
          <a:bodyPr/>
          <a:lstStyle/>
          <a:p>
            <a:pPr marL="0" algn="ctr">
              <a:defRPr sz="3700" b="1" i="0">
                <a:solidFill>
                  <a:srgbClr val="FF2600"/>
                </a:solidFill>
              </a:defRPr>
            </a:pPr>
            <a:r>
              <a:rPr dirty="0"/>
              <a:t>SRI VENKATESHWARA BALAJI TEMPLE &amp; CULTURAL CENTRE (SVBTCC)</a:t>
            </a:r>
          </a:p>
          <a:p>
            <a:pPr marL="0" algn="ctr">
              <a:defRPr sz="3000" b="1"/>
            </a:pPr>
            <a:r>
              <a:rPr dirty="0"/>
              <a:t>LONDON  </a:t>
            </a:r>
          </a:p>
        </p:txBody>
      </p:sp>
      <p:sp>
        <p:nvSpPr>
          <p:cNvPr id="130" name="Google Shape;70;p1"/>
          <p:cNvSpPr txBox="1">
            <a:spLocks noGrp="1"/>
          </p:cNvSpPr>
          <p:nvPr>
            <p:ph type="title"/>
          </p:nvPr>
        </p:nvSpPr>
        <p:spPr>
          <a:xfrm>
            <a:off x="194076" y="5294873"/>
            <a:ext cx="7200901" cy="2413001"/>
          </a:xfrm>
          <a:prstGeom prst="rect">
            <a:avLst/>
          </a:prstGeom>
        </p:spPr>
        <p:txBody>
          <a:bodyPr/>
          <a:lstStyle/>
          <a:p>
            <a:pPr>
              <a:spcBef>
                <a:spcPts val="0"/>
              </a:spcBef>
              <a:defRPr sz="6000" b="1" i="1">
                <a:solidFill>
                  <a:srgbClr val="7C0A02"/>
                </a:solidFill>
                <a:latin typeface="Palatino"/>
                <a:ea typeface="Palatino"/>
                <a:cs typeface="Palatino"/>
                <a:sym typeface="Palatino"/>
              </a:defRPr>
            </a:pPr>
            <a:r>
              <a:rPr dirty="0"/>
              <a:t>SVBT</a:t>
            </a:r>
            <a:r>
              <a:rPr lang="en-GB" dirty="0"/>
              <a:t>C</a:t>
            </a:r>
            <a:r>
              <a:rPr dirty="0"/>
              <a:t>C VISION</a:t>
            </a:r>
            <a:r>
              <a:rPr sz="7000" b="0" i="0" dirty="0">
                <a:solidFill>
                  <a:srgbClr val="D93E2B"/>
                </a:solidFill>
                <a:latin typeface="Bodoni"/>
                <a:ea typeface="Bodoni"/>
                <a:cs typeface="Bodoni"/>
                <a:sym typeface="Bodoni"/>
              </a:rPr>
              <a:t> </a:t>
            </a:r>
          </a:p>
        </p:txBody>
      </p:sp>
      <p:sp>
        <p:nvSpPr>
          <p:cNvPr id="131" name="Google Shape;71;p1"/>
          <p:cNvSpPr txBox="1"/>
          <p:nvPr/>
        </p:nvSpPr>
        <p:spPr>
          <a:xfrm>
            <a:off x="7982856" y="5702541"/>
            <a:ext cx="4241803"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90000"/>
              </a:lnSpc>
              <a:defRPr sz="2800" b="1" i="1">
                <a:solidFill>
                  <a:srgbClr val="7C0A02"/>
                </a:solidFill>
                <a:latin typeface="Palatino"/>
                <a:ea typeface="Palatino"/>
                <a:cs typeface="Palatino"/>
                <a:sym typeface="Palatino"/>
              </a:defRPr>
            </a:lvl1pPr>
          </a:lstStyle>
          <a:p>
            <a:r>
              <a:t>SVBT TEAM </a:t>
            </a:r>
          </a:p>
        </p:txBody>
      </p:sp>
      <p:sp>
        <p:nvSpPr>
          <p:cNvPr id="132" name="Google Shape;72;p1"/>
          <p:cNvSpPr txBox="1"/>
          <p:nvPr/>
        </p:nvSpPr>
        <p:spPr>
          <a:xfrm>
            <a:off x="902939" y="8350250"/>
            <a:ext cx="10995722"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latin typeface="Palatino"/>
                <a:ea typeface="Palatino"/>
                <a:cs typeface="Palatino"/>
                <a:sym typeface="Palatino"/>
              </a:defRPr>
            </a:lvl1pPr>
          </a:lstStyle>
          <a:p>
            <a:r>
              <a:rPr dirty="0"/>
              <a:t>January’2019</a:t>
            </a:r>
          </a:p>
        </p:txBody>
      </p:sp>
      <p:pic>
        <p:nvPicPr>
          <p:cNvPr id="133" name="Google Shape;73;p1" descr="Google Shape;73;p1"/>
          <p:cNvPicPr>
            <a:picLocks noChangeAspect="1"/>
          </p:cNvPicPr>
          <p:nvPr/>
        </p:nvPicPr>
        <p:blipFill>
          <a:blip r:embed="rId2"/>
          <a:stretch>
            <a:fillRect/>
          </a:stretch>
        </p:blipFill>
        <p:spPr>
          <a:xfrm>
            <a:off x="4854304" y="7835900"/>
            <a:ext cx="2838993" cy="1076416"/>
          </a:xfrm>
          <a:prstGeom prst="rect">
            <a:avLst/>
          </a:prstGeom>
          <a:ln w="12700">
            <a:miter lim="400000"/>
          </a:ln>
        </p:spPr>
      </p:pic>
      <p:sp>
        <p:nvSpPr>
          <p:cNvPr id="134" name="Google Shape;74;p1"/>
          <p:cNvSpPr txBox="1"/>
          <p:nvPr/>
        </p:nvSpPr>
        <p:spPr>
          <a:xfrm>
            <a:off x="9643440" y="6190448"/>
            <a:ext cx="295496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contact@svbtcc.org</a:t>
            </a:r>
          </a:p>
        </p:txBody>
      </p:sp>
      <p:pic>
        <p:nvPicPr>
          <p:cNvPr id="135" name="Google Shape;75;p1" descr="Google Shape;75;p1"/>
          <p:cNvPicPr>
            <a:picLocks noChangeAspect="1"/>
          </p:cNvPicPr>
          <p:nvPr/>
        </p:nvPicPr>
        <p:blipFill>
          <a:blip r:embed="rId3"/>
          <a:stretch>
            <a:fillRect/>
          </a:stretch>
        </p:blipFill>
        <p:spPr>
          <a:xfrm>
            <a:off x="8940800" y="6189815"/>
            <a:ext cx="422333" cy="421280"/>
          </a:xfrm>
          <a:prstGeom prst="rect">
            <a:avLst/>
          </a:prstGeom>
          <a:ln w="12700">
            <a:miter lim="400000"/>
          </a:ln>
        </p:spPr>
      </p:pic>
      <p:pic>
        <p:nvPicPr>
          <p:cNvPr id="136" name="Google Shape;76;p1" descr="Google Shape;76;p1"/>
          <p:cNvPicPr>
            <a:picLocks noChangeAspect="1"/>
          </p:cNvPicPr>
          <p:nvPr/>
        </p:nvPicPr>
        <p:blipFill>
          <a:blip r:embed="rId4"/>
          <a:stretch>
            <a:fillRect/>
          </a:stretch>
        </p:blipFill>
        <p:spPr>
          <a:xfrm>
            <a:off x="8951508" y="6816138"/>
            <a:ext cx="445105" cy="445105"/>
          </a:xfrm>
          <a:prstGeom prst="rect">
            <a:avLst/>
          </a:prstGeom>
          <a:ln w="12700">
            <a:miter lim="400000"/>
          </a:ln>
        </p:spPr>
      </p:pic>
      <p:sp>
        <p:nvSpPr>
          <p:cNvPr id="137" name="Google Shape;77;p1"/>
          <p:cNvSpPr txBox="1"/>
          <p:nvPr/>
        </p:nvSpPr>
        <p:spPr>
          <a:xfrm>
            <a:off x="9647818" y="6807644"/>
            <a:ext cx="2581219"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000" i="1">
                <a:solidFill>
                  <a:srgbClr val="B75741"/>
                </a:solidFill>
                <a:latin typeface="Palatino"/>
                <a:ea typeface="Palatino"/>
                <a:cs typeface="Palatino"/>
                <a:sym typeface="Palatino"/>
              </a:defRPr>
            </a:lvl1pPr>
          </a:lstStyle>
          <a:p>
            <a:r>
              <a:t>07813 191 623</a:t>
            </a:r>
          </a:p>
        </p:txBody>
      </p:sp>
      <p:pic>
        <p:nvPicPr>
          <p:cNvPr id="138" name="Google Shape;78;p1" descr="Google Shape;78;p1"/>
          <p:cNvPicPr>
            <a:picLocks noChangeAspect="1"/>
          </p:cNvPicPr>
          <p:nvPr/>
        </p:nvPicPr>
        <p:blipFill>
          <a:blip r:embed="rId5"/>
          <a:stretch>
            <a:fillRect/>
          </a:stretch>
        </p:blipFill>
        <p:spPr>
          <a:xfrm>
            <a:off x="2282" y="9051721"/>
            <a:ext cx="938621" cy="657261"/>
          </a:xfrm>
          <a:prstGeom prst="rect">
            <a:avLst/>
          </a:prstGeom>
          <a:ln w="12700">
            <a:miter lim="400000"/>
          </a:ln>
        </p:spPr>
      </p:pic>
      <p:sp>
        <p:nvSpPr>
          <p:cNvPr id="139" name="Google Shape;79;p1"/>
          <p:cNvSpPr txBox="1"/>
          <p:nvPr/>
        </p:nvSpPr>
        <p:spPr>
          <a:xfrm>
            <a:off x="863082" y="9126349"/>
            <a:ext cx="306884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http://www.svbtcc.org</a:t>
            </a:r>
          </a:p>
        </p:txBody>
      </p:sp>
      <p:pic>
        <p:nvPicPr>
          <p:cNvPr id="140" name="Google Shape;80;p1" descr="Google Shape;80;p1"/>
          <p:cNvPicPr>
            <a:picLocks noChangeAspect="1"/>
          </p:cNvPicPr>
          <p:nvPr/>
        </p:nvPicPr>
        <p:blipFill>
          <a:blip r:embed="rId6"/>
          <a:stretch>
            <a:fillRect/>
          </a:stretch>
        </p:blipFill>
        <p:spPr>
          <a:xfrm>
            <a:off x="4510483" y="2006600"/>
            <a:ext cx="3526578" cy="3526577"/>
          </a:xfrm>
          <a:prstGeom prst="rect">
            <a:avLst/>
          </a:prstGeom>
          <a:ln w="12700">
            <a:miter lim="400000"/>
          </a:ln>
          <a:effectLst>
            <a:outerShdw blurRad="190500" dist="101600" dir="5400000" rotWithShape="0">
              <a:srgbClr val="000000">
                <a:alpha val="40000"/>
              </a:srgbClr>
            </a:outerShdw>
          </a:effec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Google Shape;348;p16"/>
          <p:cNvSpPr txBox="1"/>
          <p:nvPr/>
        </p:nvSpPr>
        <p:spPr>
          <a:xfrm>
            <a:off x="142332" y="2472580"/>
            <a:ext cx="12417870" cy="6538713"/>
          </a:xfrm>
          <a:prstGeom prst="rect">
            <a:avLst/>
          </a:prstGeom>
          <a:ln w="25400">
            <a:solidFill>
              <a:srgbClr val="FF26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571500" indent="-571500">
              <a:lnSpc>
                <a:spcPct val="90000"/>
              </a:lnSpc>
              <a:buClr>
                <a:srgbClr val="B75741"/>
              </a:buClr>
              <a:buSzPts val="3600"/>
              <a:buFont typeface="Palatino"/>
              <a:buChar char="✓"/>
              <a:defRPr sz="3600" b="1" i="1">
                <a:solidFill>
                  <a:srgbClr val="B75741"/>
                </a:solidFill>
                <a:latin typeface="Palatino"/>
                <a:ea typeface="Palatino"/>
                <a:cs typeface="Palatino"/>
                <a:sym typeface="Palatino"/>
              </a:defRPr>
            </a:pPr>
            <a:r>
              <a:rPr dirty="0"/>
              <a:t>Everyone is part of the Service to Sri Venkateshwara.</a:t>
            </a:r>
            <a:endParaRPr sz="3700" dirty="0">
              <a:solidFill>
                <a:srgbClr val="AA7942"/>
              </a:solidFill>
              <a:latin typeface="Helvetica Neue"/>
              <a:ea typeface="Helvetica Neue"/>
              <a:cs typeface="Helvetica Neue"/>
              <a:sym typeface="Helvetica Neue"/>
            </a:endParaRPr>
          </a:p>
          <a:p>
            <a:pPr marL="571500" indent="-571500">
              <a:lnSpc>
                <a:spcPct val="90000"/>
              </a:lnSpc>
              <a:spcBef>
                <a:spcPts val="1600"/>
              </a:spcBef>
              <a:buClr>
                <a:srgbClr val="B75741"/>
              </a:buClr>
              <a:buSzPts val="3600"/>
              <a:buFont typeface="Palatino"/>
              <a:buChar char="✓"/>
              <a:defRPr sz="3600" b="1" i="1">
                <a:solidFill>
                  <a:srgbClr val="B75741"/>
                </a:solidFill>
                <a:latin typeface="Palatino"/>
                <a:ea typeface="Palatino"/>
                <a:cs typeface="Palatino"/>
                <a:sym typeface="Palatino"/>
              </a:defRPr>
            </a:pPr>
            <a:r>
              <a:rPr dirty="0"/>
              <a:t>Every penny is accounted, transparent and efficient  administration of funds &amp; </a:t>
            </a:r>
            <a:r>
              <a:rPr dirty="0" err="1"/>
              <a:t>organisation</a:t>
            </a:r>
            <a:r>
              <a:rPr dirty="0"/>
              <a:t>. </a:t>
            </a:r>
            <a:endParaRPr sz="3700" dirty="0">
              <a:solidFill>
                <a:srgbClr val="AA7942"/>
              </a:solidFill>
              <a:latin typeface="Helvetica Neue"/>
              <a:ea typeface="Helvetica Neue"/>
              <a:cs typeface="Helvetica Neue"/>
              <a:sym typeface="Helvetica Neue"/>
            </a:endParaRPr>
          </a:p>
          <a:p>
            <a:pPr marL="571500" indent="-571500">
              <a:lnSpc>
                <a:spcPct val="90000"/>
              </a:lnSpc>
              <a:spcBef>
                <a:spcPts val="1600"/>
              </a:spcBef>
              <a:buClr>
                <a:srgbClr val="B75741"/>
              </a:buClr>
              <a:buSzPts val="3600"/>
              <a:buFont typeface="Palatino"/>
              <a:buChar char="✓"/>
              <a:defRPr sz="3600" b="1" i="1">
                <a:solidFill>
                  <a:srgbClr val="B75741"/>
                </a:solidFill>
                <a:latin typeface="Palatino"/>
                <a:ea typeface="Palatino"/>
                <a:cs typeface="Palatino"/>
                <a:sym typeface="Palatino"/>
              </a:defRPr>
            </a:pPr>
            <a:r>
              <a:rPr dirty="0"/>
              <a:t>Everyone’s contribution will be </a:t>
            </a:r>
            <a:r>
              <a:rPr dirty="0" err="1"/>
              <a:t>recognised</a:t>
            </a:r>
            <a:r>
              <a:rPr dirty="0"/>
              <a:t> by SVBT and rewarded by Sri Venkateshwara Swamy.</a:t>
            </a:r>
            <a:endParaRPr sz="3700" dirty="0">
              <a:solidFill>
                <a:srgbClr val="AA7942"/>
              </a:solidFill>
              <a:latin typeface="Helvetica Neue"/>
              <a:ea typeface="Helvetica Neue"/>
              <a:cs typeface="Helvetica Neue"/>
              <a:sym typeface="Helvetica Neue"/>
            </a:endParaRPr>
          </a:p>
          <a:p>
            <a:pPr algn="ctr">
              <a:lnSpc>
                <a:spcPct val="90000"/>
              </a:lnSpc>
              <a:spcBef>
                <a:spcPts val="1600"/>
              </a:spcBef>
              <a:defRPr>
                <a:solidFill>
                  <a:srgbClr val="000000"/>
                </a:solidFill>
              </a:defRPr>
            </a:pPr>
            <a:endParaRPr sz="3700" dirty="0">
              <a:solidFill>
                <a:srgbClr val="AA7942"/>
              </a:solidFill>
              <a:latin typeface="Helvetica Neue"/>
              <a:ea typeface="Helvetica Neue"/>
              <a:cs typeface="Helvetica Neue"/>
              <a:sym typeface="Helvetica Neue"/>
            </a:endParaRPr>
          </a:p>
          <a:p>
            <a:pPr algn="ctr">
              <a:lnSpc>
                <a:spcPct val="90000"/>
              </a:lnSpc>
              <a:spcBef>
                <a:spcPts val="1600"/>
              </a:spcBef>
              <a:defRPr sz="3600" b="1" i="1">
                <a:solidFill>
                  <a:srgbClr val="0070C0"/>
                </a:solidFill>
                <a:latin typeface="Palatino"/>
                <a:ea typeface="Palatino"/>
                <a:cs typeface="Palatino"/>
                <a:sym typeface="Palatino"/>
              </a:defRPr>
            </a:pPr>
            <a:r>
              <a:rPr dirty="0"/>
              <a:t>Please come and join us in this Divine journey.</a:t>
            </a:r>
            <a:endParaRPr sz="3700" dirty="0">
              <a:solidFill>
                <a:srgbClr val="873BA3"/>
              </a:solidFill>
              <a:latin typeface="Helvetica Neue"/>
              <a:ea typeface="Helvetica Neue"/>
              <a:cs typeface="Helvetica Neue"/>
              <a:sym typeface="Helvetica Neue"/>
            </a:endParaRPr>
          </a:p>
          <a:p>
            <a:pPr algn="ctr">
              <a:lnSpc>
                <a:spcPct val="90000"/>
              </a:lnSpc>
              <a:spcBef>
                <a:spcPts val="1600"/>
              </a:spcBef>
              <a:defRPr sz="3600" b="1" i="1">
                <a:solidFill>
                  <a:srgbClr val="FF0000"/>
                </a:solidFill>
                <a:latin typeface="Palatino"/>
                <a:ea typeface="Palatino"/>
                <a:cs typeface="Palatino"/>
                <a:sym typeface="Palatino"/>
              </a:defRPr>
            </a:pPr>
            <a:r>
              <a:rPr dirty="0"/>
              <a:t>Om Namo </a:t>
            </a:r>
            <a:r>
              <a:rPr dirty="0" err="1"/>
              <a:t>Narayanaya</a:t>
            </a:r>
            <a:r>
              <a:rPr dirty="0"/>
              <a:t> - Om Namo </a:t>
            </a:r>
            <a:r>
              <a:rPr dirty="0" err="1"/>
              <a:t>Venkateshaya</a:t>
            </a:r>
            <a:r>
              <a:rPr dirty="0"/>
              <a:t> </a:t>
            </a:r>
            <a:endParaRPr sz="3700" dirty="0">
              <a:solidFill>
                <a:srgbClr val="DE1A3A"/>
              </a:solidFill>
              <a:latin typeface="Helvetica Neue"/>
              <a:ea typeface="Helvetica Neue"/>
              <a:cs typeface="Helvetica Neue"/>
              <a:sym typeface="Helvetica Neue"/>
            </a:endParaRPr>
          </a:p>
          <a:p>
            <a:pPr algn="ctr">
              <a:lnSpc>
                <a:spcPct val="90000"/>
              </a:lnSpc>
              <a:spcBef>
                <a:spcPts val="1600"/>
              </a:spcBef>
              <a:defRPr sz="3600" b="1" i="1">
                <a:solidFill>
                  <a:srgbClr val="B75741"/>
                </a:solidFill>
                <a:latin typeface="Palatino"/>
                <a:ea typeface="Palatino"/>
                <a:cs typeface="Palatino"/>
                <a:sym typeface="Palatino"/>
              </a:defRPr>
            </a:pPr>
            <a:r>
              <a:rPr dirty="0"/>
              <a:t>Thanks ! </a:t>
            </a:r>
            <a:endParaRPr sz="3700" dirty="0">
              <a:solidFill>
                <a:srgbClr val="4C64A3"/>
              </a:solidFill>
              <a:latin typeface="Helvetica Neue"/>
              <a:ea typeface="Helvetica Neue"/>
              <a:cs typeface="Helvetica Neue"/>
              <a:sym typeface="Helvetica Neue"/>
            </a:endParaRPr>
          </a:p>
          <a:p>
            <a:pPr algn="ctr">
              <a:lnSpc>
                <a:spcPct val="90000"/>
              </a:lnSpc>
              <a:spcBef>
                <a:spcPts val="1600"/>
              </a:spcBef>
              <a:defRPr sz="3600" b="1" i="1">
                <a:solidFill>
                  <a:srgbClr val="B75741"/>
                </a:solidFill>
                <a:latin typeface="Palatino"/>
                <a:ea typeface="Palatino"/>
                <a:cs typeface="Palatino"/>
                <a:sym typeface="Palatino"/>
              </a:defRPr>
            </a:pPr>
            <a:endParaRPr dirty="0"/>
          </a:p>
        </p:txBody>
      </p:sp>
      <p:pic>
        <p:nvPicPr>
          <p:cNvPr id="364" name="Google Shape;349;p16" descr="Google Shape;349;p16"/>
          <p:cNvPicPr>
            <a:picLocks noChangeAspect="1"/>
          </p:cNvPicPr>
          <p:nvPr/>
        </p:nvPicPr>
        <p:blipFill>
          <a:blip r:embed="rId2"/>
          <a:stretch>
            <a:fillRect/>
          </a:stretch>
        </p:blipFill>
        <p:spPr>
          <a:xfrm>
            <a:off x="5013138" y="60322"/>
            <a:ext cx="2978528" cy="2228614"/>
          </a:xfrm>
          <a:prstGeom prst="rect">
            <a:avLst/>
          </a:prstGeom>
          <a:ln w="12700">
            <a:miter lim="400000"/>
          </a:ln>
        </p:spPr>
      </p:pic>
      <p:pic>
        <p:nvPicPr>
          <p:cNvPr id="365" name="Google Shape;350;p16" descr="Google Shape;350;p16"/>
          <p:cNvPicPr>
            <a:picLocks noChangeAspect="1"/>
          </p:cNvPicPr>
          <p:nvPr/>
        </p:nvPicPr>
        <p:blipFill>
          <a:blip r:embed="rId3"/>
          <a:stretch>
            <a:fillRect/>
          </a:stretch>
        </p:blipFill>
        <p:spPr>
          <a:xfrm>
            <a:off x="180854" y="246244"/>
            <a:ext cx="2725829" cy="1033513"/>
          </a:xfrm>
          <a:prstGeom prst="rect">
            <a:avLst/>
          </a:prstGeom>
          <a:ln w="12700">
            <a:miter lim="400000"/>
          </a:ln>
        </p:spPr>
      </p:pic>
      <p:pic>
        <p:nvPicPr>
          <p:cNvPr id="366" name="Google Shape;351;p16" descr="Google Shape;351;p16"/>
          <p:cNvPicPr>
            <a:picLocks noChangeAspect="1"/>
          </p:cNvPicPr>
          <p:nvPr/>
        </p:nvPicPr>
        <p:blipFill>
          <a:blip r:embed="rId4"/>
          <a:stretch>
            <a:fillRect/>
          </a:stretch>
        </p:blipFill>
        <p:spPr>
          <a:xfrm>
            <a:off x="11048917" y="104513"/>
            <a:ext cx="1557384" cy="1557382"/>
          </a:xfrm>
          <a:prstGeom prst="rect">
            <a:avLst/>
          </a:prstGeom>
          <a:ln w="12700">
            <a:miter lim="400000"/>
          </a:ln>
        </p:spPr>
      </p:pic>
      <p:pic>
        <p:nvPicPr>
          <p:cNvPr id="367" name="Google Shape;352;p16" descr="Google Shape;352;p16"/>
          <p:cNvPicPr>
            <a:picLocks noChangeAspect="1"/>
          </p:cNvPicPr>
          <p:nvPr/>
        </p:nvPicPr>
        <p:blipFill>
          <a:blip r:embed="rId5"/>
          <a:stretch>
            <a:fillRect/>
          </a:stretch>
        </p:blipFill>
        <p:spPr>
          <a:xfrm>
            <a:off x="163459" y="9219741"/>
            <a:ext cx="607252" cy="405230"/>
          </a:xfrm>
          <a:prstGeom prst="rect">
            <a:avLst/>
          </a:prstGeom>
          <a:ln w="12700">
            <a:miter lim="400000"/>
          </a:ln>
        </p:spPr>
      </p:pic>
      <p:sp>
        <p:nvSpPr>
          <p:cNvPr id="368" name="Google Shape;353;p16"/>
          <p:cNvSpPr txBox="1"/>
          <p:nvPr/>
        </p:nvSpPr>
        <p:spPr>
          <a:xfrm>
            <a:off x="667138" y="9168353"/>
            <a:ext cx="3068844"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http://www.svbtcc.org</a:t>
            </a:r>
          </a:p>
        </p:txBody>
      </p:sp>
      <p:sp>
        <p:nvSpPr>
          <p:cNvPr id="369" name="Google Shape;354;p16"/>
          <p:cNvSpPr txBox="1"/>
          <p:nvPr/>
        </p:nvSpPr>
        <p:spPr>
          <a:xfrm>
            <a:off x="4425474" y="9144872"/>
            <a:ext cx="258121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contact@svbtcc.org</a:t>
            </a:r>
          </a:p>
        </p:txBody>
      </p:sp>
      <p:pic>
        <p:nvPicPr>
          <p:cNvPr id="370" name="Google Shape;355;p16" descr="Google Shape;355;p16"/>
          <p:cNvPicPr>
            <a:picLocks noChangeAspect="1"/>
          </p:cNvPicPr>
          <p:nvPr/>
        </p:nvPicPr>
        <p:blipFill>
          <a:blip r:embed="rId6"/>
          <a:stretch>
            <a:fillRect/>
          </a:stretch>
        </p:blipFill>
        <p:spPr>
          <a:xfrm>
            <a:off x="4016207" y="9218531"/>
            <a:ext cx="422333" cy="421280"/>
          </a:xfrm>
          <a:prstGeom prst="rect">
            <a:avLst/>
          </a:prstGeom>
          <a:ln w="12700">
            <a:miter lim="400000"/>
          </a:ln>
        </p:spPr>
      </p:pic>
      <p:pic>
        <p:nvPicPr>
          <p:cNvPr id="371" name="Google Shape;356;p16" descr="Google Shape;356;p16"/>
          <p:cNvPicPr>
            <a:picLocks noChangeAspect="1"/>
          </p:cNvPicPr>
          <p:nvPr/>
        </p:nvPicPr>
        <p:blipFill>
          <a:blip r:embed="rId6"/>
          <a:stretch>
            <a:fillRect/>
          </a:stretch>
        </p:blipFill>
        <p:spPr>
          <a:xfrm>
            <a:off x="7478300" y="9205059"/>
            <a:ext cx="422333" cy="421280"/>
          </a:xfrm>
          <a:prstGeom prst="rect">
            <a:avLst/>
          </a:prstGeom>
          <a:ln w="12700">
            <a:miter lim="400000"/>
          </a:ln>
        </p:spPr>
      </p:pic>
      <p:sp>
        <p:nvSpPr>
          <p:cNvPr id="372" name="Google Shape;357;p16"/>
          <p:cNvSpPr txBox="1"/>
          <p:nvPr/>
        </p:nvSpPr>
        <p:spPr>
          <a:xfrm>
            <a:off x="7938144" y="9138383"/>
            <a:ext cx="258121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svbtcc@gmail.com</a:t>
            </a:r>
          </a:p>
        </p:txBody>
      </p:sp>
      <p:pic>
        <p:nvPicPr>
          <p:cNvPr id="373" name="Google Shape;358;p16" descr="Google Shape;358;p16"/>
          <p:cNvPicPr>
            <a:picLocks noChangeAspect="1"/>
          </p:cNvPicPr>
          <p:nvPr/>
        </p:nvPicPr>
        <p:blipFill>
          <a:blip r:embed="rId7"/>
          <a:stretch>
            <a:fillRect/>
          </a:stretch>
        </p:blipFill>
        <p:spPr>
          <a:xfrm>
            <a:off x="10697512" y="9219741"/>
            <a:ext cx="445105" cy="445105"/>
          </a:xfrm>
          <a:prstGeom prst="rect">
            <a:avLst/>
          </a:prstGeom>
          <a:ln w="12700">
            <a:miter lim="400000"/>
          </a:ln>
        </p:spPr>
      </p:pic>
      <p:sp>
        <p:nvSpPr>
          <p:cNvPr id="374" name="Google Shape;359;p16"/>
          <p:cNvSpPr txBox="1"/>
          <p:nvPr/>
        </p:nvSpPr>
        <p:spPr>
          <a:xfrm>
            <a:off x="11180129" y="9196496"/>
            <a:ext cx="1661213"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000" i="1">
                <a:solidFill>
                  <a:srgbClr val="B75741"/>
                </a:solidFill>
                <a:latin typeface="Palatino"/>
                <a:ea typeface="Palatino"/>
                <a:cs typeface="Palatino"/>
                <a:sym typeface="Palatino"/>
              </a:defRPr>
            </a:lvl1pPr>
          </a:lstStyle>
          <a:p>
            <a:r>
              <a:t>07813 191 623</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Google Shape;85;p2"/>
          <p:cNvSpPr txBox="1">
            <a:spLocks noGrp="1"/>
          </p:cNvSpPr>
          <p:nvPr>
            <p:ph type="body" sz="quarter" idx="1"/>
          </p:nvPr>
        </p:nvSpPr>
        <p:spPr>
          <a:xfrm>
            <a:off x="3097539" y="44729"/>
            <a:ext cx="7662141" cy="1076685"/>
          </a:xfrm>
          <a:prstGeom prst="rect">
            <a:avLst/>
          </a:prstGeom>
        </p:spPr>
        <p:txBody>
          <a:bodyPr/>
          <a:lstStyle>
            <a:lvl1pPr marL="0">
              <a:defRPr sz="4900" b="1">
                <a:solidFill>
                  <a:srgbClr val="7C0A02"/>
                </a:solidFill>
              </a:defRPr>
            </a:lvl1pPr>
          </a:lstStyle>
          <a:p>
            <a:r>
              <a:t>Why we need a Temple ? </a:t>
            </a:r>
          </a:p>
        </p:txBody>
      </p:sp>
      <p:pic>
        <p:nvPicPr>
          <p:cNvPr id="143" name="Google Shape;86;p2" descr="Google Shape;86;p2"/>
          <p:cNvPicPr>
            <a:picLocks noGrp="1" noChangeAspect="1"/>
          </p:cNvPicPr>
          <p:nvPr>
            <p:ph type="pic" idx="21"/>
          </p:nvPr>
        </p:nvPicPr>
        <p:blipFill>
          <a:blip r:embed="rId2"/>
          <a:srcRect t="380" b="378"/>
          <a:stretch>
            <a:fillRect/>
          </a:stretch>
        </p:blipFill>
        <p:spPr>
          <a:xfrm>
            <a:off x="8430479" y="2767431"/>
            <a:ext cx="4151631" cy="6189705"/>
          </a:xfrm>
          <a:prstGeom prst="rect">
            <a:avLst/>
          </a:prstGeom>
          <a:effectLst>
            <a:outerShdw blurRad="190500" dist="101600" dir="5400000" rotWithShape="0">
              <a:srgbClr val="000000">
                <a:alpha val="40000"/>
              </a:srgbClr>
            </a:outerShdw>
          </a:effectLst>
        </p:spPr>
      </p:pic>
      <p:sp>
        <p:nvSpPr>
          <p:cNvPr id="144" name="Google Shape;87;p2"/>
          <p:cNvSpPr txBox="1">
            <a:spLocks noGrp="1"/>
          </p:cNvSpPr>
          <p:nvPr>
            <p:ph type="title"/>
          </p:nvPr>
        </p:nvSpPr>
        <p:spPr>
          <a:xfrm>
            <a:off x="1168400" y="860300"/>
            <a:ext cx="10668000" cy="1917702"/>
          </a:xfrm>
          <a:prstGeom prst="rect">
            <a:avLst/>
          </a:prstGeom>
        </p:spPr>
        <p:txBody>
          <a:bodyPr/>
          <a:lstStyle/>
          <a:p>
            <a:pPr defTabSz="585215">
              <a:spcBef>
                <a:spcPts val="0"/>
              </a:spcBef>
              <a:defRPr sz="3584"/>
            </a:pPr>
            <a:r>
              <a:t>As per Sanatana Vaidika Dharma…. God is everywhere. </a:t>
            </a:r>
            <a:br/>
            <a:r>
              <a:t>He is Omnipresent, thus when GOD is everywhere !</a:t>
            </a:r>
          </a:p>
        </p:txBody>
      </p:sp>
      <p:sp>
        <p:nvSpPr>
          <p:cNvPr id="145" name="Google Shape;88;p2"/>
          <p:cNvSpPr txBox="1">
            <a:spLocks noGrp="1"/>
          </p:cNvSpPr>
          <p:nvPr>
            <p:ph type="body" idx="22"/>
          </p:nvPr>
        </p:nvSpPr>
        <p:spPr>
          <a:xfrm>
            <a:off x="321406" y="2469616"/>
            <a:ext cx="8082161" cy="5862799"/>
          </a:xfrm>
          <a:prstGeom prst="rect">
            <a:avLst/>
          </a:prstGeom>
          <a:ln w="25400">
            <a:solidFill>
              <a:srgbClr val="66635F"/>
            </a:solidFill>
            <a:round/>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indent="0" algn="ctr" defTabSz="850391">
              <a:spcBef>
                <a:spcPts val="0"/>
              </a:spcBef>
              <a:buSzTx/>
              <a:buNone/>
              <a:defRPr sz="1302"/>
            </a:pPr>
            <a:r>
              <a:rPr dirty="0"/>
              <a:t>A</a:t>
            </a:r>
            <a:r>
              <a:rPr sz="1395" dirty="0"/>
              <a:t>s Lord Krishna says in the Gita –</a:t>
            </a:r>
          </a:p>
          <a:p>
            <a:pPr marL="0" indent="0" algn="ctr" defTabSz="850391">
              <a:spcBef>
                <a:spcPts val="0"/>
              </a:spcBef>
              <a:buSzTx/>
              <a:buNone/>
              <a:defRPr sz="3348"/>
            </a:pPr>
            <a:endParaRPr sz="1395" dirty="0"/>
          </a:p>
          <a:p>
            <a:pPr marL="0" indent="0" algn="ctr" defTabSz="850391">
              <a:spcBef>
                <a:spcPts val="0"/>
              </a:spcBef>
              <a:buSzTx/>
              <a:buNone/>
              <a:defRPr sz="1488"/>
            </a:pPr>
            <a:r>
              <a:rPr dirty="0" err="1"/>
              <a:t>aśhraddhayā</a:t>
            </a:r>
            <a:r>
              <a:rPr dirty="0"/>
              <a:t> </a:t>
            </a:r>
            <a:r>
              <a:rPr dirty="0" err="1"/>
              <a:t>hutaṁ</a:t>
            </a:r>
            <a:r>
              <a:rPr dirty="0"/>
              <a:t> </a:t>
            </a:r>
            <a:r>
              <a:rPr dirty="0" err="1"/>
              <a:t>dattaṁ</a:t>
            </a:r>
            <a:r>
              <a:rPr dirty="0"/>
              <a:t> tapas </a:t>
            </a:r>
            <a:r>
              <a:rPr dirty="0" err="1"/>
              <a:t>taptaṁ</a:t>
            </a:r>
            <a:r>
              <a:rPr dirty="0"/>
              <a:t> </a:t>
            </a:r>
            <a:r>
              <a:rPr dirty="0" err="1"/>
              <a:t>kṛitaṁ</a:t>
            </a:r>
            <a:r>
              <a:rPr dirty="0"/>
              <a:t> cha </a:t>
            </a:r>
            <a:r>
              <a:rPr dirty="0" err="1"/>
              <a:t>yat</a:t>
            </a:r>
            <a:endParaRPr dirty="0"/>
          </a:p>
          <a:p>
            <a:pPr marL="0" indent="0" algn="ctr" defTabSz="850391">
              <a:spcBef>
                <a:spcPts val="0"/>
              </a:spcBef>
              <a:buSzTx/>
              <a:buNone/>
              <a:defRPr sz="1488"/>
            </a:pPr>
            <a:r>
              <a:rPr dirty="0" err="1"/>
              <a:t>asad</a:t>
            </a:r>
            <a:r>
              <a:rPr dirty="0"/>
              <a:t> </a:t>
            </a:r>
            <a:r>
              <a:rPr dirty="0" err="1"/>
              <a:t>ity</a:t>
            </a:r>
            <a:r>
              <a:rPr dirty="0"/>
              <a:t> </a:t>
            </a:r>
            <a:r>
              <a:rPr dirty="0" err="1"/>
              <a:t>uchyate</a:t>
            </a:r>
            <a:r>
              <a:rPr dirty="0"/>
              <a:t> </a:t>
            </a:r>
            <a:r>
              <a:rPr dirty="0" err="1"/>
              <a:t>pārtha</a:t>
            </a:r>
            <a:r>
              <a:rPr dirty="0"/>
              <a:t> </a:t>
            </a:r>
            <a:r>
              <a:rPr dirty="0" err="1"/>
              <a:t>na</a:t>
            </a:r>
            <a:r>
              <a:rPr dirty="0"/>
              <a:t> cha tat </a:t>
            </a:r>
            <a:r>
              <a:rPr dirty="0" err="1"/>
              <a:t>pretya</a:t>
            </a:r>
            <a:r>
              <a:rPr dirty="0"/>
              <a:t> no </a:t>
            </a:r>
            <a:r>
              <a:rPr dirty="0" err="1"/>
              <a:t>iha</a:t>
            </a:r>
            <a:r>
              <a:rPr dirty="0"/>
              <a:t>॥</a:t>
            </a:r>
          </a:p>
          <a:p>
            <a:pPr marL="0" indent="0" algn="ctr" defTabSz="850391">
              <a:spcBef>
                <a:spcPts val="0"/>
              </a:spcBef>
              <a:buSzTx/>
              <a:buNone/>
              <a:defRPr sz="3348"/>
            </a:pPr>
            <a:endParaRPr dirty="0"/>
          </a:p>
          <a:p>
            <a:pPr marL="0" indent="0" algn="ctr" defTabSz="850391">
              <a:spcBef>
                <a:spcPts val="0"/>
              </a:spcBef>
              <a:buSzTx/>
              <a:buNone/>
              <a:defRPr sz="1302"/>
            </a:pPr>
            <a:r>
              <a:rPr dirty="0"/>
              <a:t>Whatever you do without faith – be it homa, tapas, charity, or anything else – that will not bear fruit for you. Then, just because we did not get the fruits of our actions because of our lack of faith, </a:t>
            </a:r>
            <a:r>
              <a:rPr dirty="0" err="1"/>
              <a:t>criticising</a:t>
            </a:r>
            <a:r>
              <a:rPr dirty="0"/>
              <a:t> the Shastras is not in the least bit right. Hence faith &amp; belief is very necessary for us.</a:t>
            </a:r>
          </a:p>
          <a:p>
            <a:pPr marL="0" indent="0" algn="ctr" defTabSz="850391">
              <a:spcBef>
                <a:spcPts val="0"/>
              </a:spcBef>
              <a:buSzTx/>
              <a:buNone/>
              <a:defRPr sz="3348"/>
            </a:pPr>
            <a:endParaRPr dirty="0"/>
          </a:p>
          <a:p>
            <a:pPr marL="0" indent="0" algn="ctr" defTabSz="850391">
              <a:spcBef>
                <a:spcPts val="0"/>
              </a:spcBef>
              <a:buSzTx/>
              <a:buNone/>
              <a:defRPr sz="1395"/>
            </a:pPr>
            <a:r>
              <a:rPr dirty="0"/>
              <a:t>We should perform that Karma(task) with this belief. Further, if one asks why we build a temple , why we consecrate (an idol of) God/Power inside…it is for common man (</a:t>
            </a:r>
            <a:r>
              <a:rPr dirty="0" err="1"/>
              <a:t>Mandaadhikaari</a:t>
            </a:r>
            <a:r>
              <a:rPr dirty="0"/>
              <a:t>), who does not have the spiritual maturity to see God everywhere.</a:t>
            </a:r>
          </a:p>
          <a:p>
            <a:pPr marL="0" indent="0" algn="ctr" defTabSz="850391">
              <a:spcBef>
                <a:spcPts val="0"/>
              </a:spcBef>
              <a:buSzTx/>
              <a:buNone/>
              <a:defRPr sz="3348"/>
            </a:pPr>
            <a:endParaRPr dirty="0"/>
          </a:p>
          <a:p>
            <a:pPr marL="0" indent="0" algn="ctr" defTabSz="850391">
              <a:spcBef>
                <a:spcPts val="0"/>
              </a:spcBef>
              <a:buSzTx/>
              <a:buNone/>
              <a:defRPr sz="1395"/>
            </a:pPr>
            <a:r>
              <a:rPr dirty="0"/>
              <a:t>In our lives, sorrow and happiness are come one after the other. During happiness, we do not even know the days are passing, But when difficulties arise, we will be suffering not knowing what to do. At that time, to whom can we go? Whom shall we tell our sufferings to? Who will dispel our sufferings?</a:t>
            </a:r>
          </a:p>
          <a:p>
            <a:pPr marL="0" indent="0" algn="ctr" defTabSz="850391">
              <a:spcBef>
                <a:spcPts val="0"/>
              </a:spcBef>
              <a:buSzTx/>
              <a:buNone/>
              <a:defRPr sz="3348"/>
            </a:pPr>
            <a:endParaRPr dirty="0"/>
          </a:p>
          <a:p>
            <a:pPr marL="0" indent="0" algn="ctr" defTabSz="850391">
              <a:spcBef>
                <a:spcPts val="0"/>
              </a:spcBef>
              <a:buSzTx/>
              <a:buNone/>
              <a:defRPr sz="1395" b="1"/>
            </a:pPr>
            <a:r>
              <a:rPr dirty="0"/>
              <a:t>Temple reflects a synthesis of Spirituality, Education, Wellbeing, Arts, Social Values,  the ideals of dharma, beliefs, values, and the way of life cherished under </a:t>
            </a:r>
          </a:p>
          <a:p>
            <a:pPr marL="0" indent="0" algn="ctr" defTabSz="850391">
              <a:spcBef>
                <a:spcPts val="0"/>
              </a:spcBef>
              <a:buSzTx/>
              <a:buNone/>
              <a:defRPr sz="1395" b="1"/>
            </a:pPr>
            <a:r>
              <a:rPr dirty="0"/>
              <a:t>Hindu Dharma</a:t>
            </a:r>
          </a:p>
        </p:txBody>
      </p:sp>
      <p:sp>
        <p:nvSpPr>
          <p:cNvPr id="146" name="Google Shape;89;p2"/>
          <p:cNvSpPr txBox="1"/>
          <p:nvPr/>
        </p:nvSpPr>
        <p:spPr>
          <a:xfrm>
            <a:off x="335183" y="8210549"/>
            <a:ext cx="2700192"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a:latin typeface="Palatino"/>
                <a:ea typeface="Palatino"/>
                <a:cs typeface="Palatino"/>
                <a:sym typeface="Palatino"/>
              </a:defRPr>
            </a:lvl1pPr>
          </a:lstStyle>
          <a:p>
            <a:r>
              <a:t>    </a:t>
            </a:r>
          </a:p>
        </p:txBody>
      </p:sp>
      <p:pic>
        <p:nvPicPr>
          <p:cNvPr id="147" name="Google Shape;90;p2" descr="Google Shape;90;p2"/>
          <p:cNvPicPr>
            <a:picLocks noChangeAspect="1"/>
          </p:cNvPicPr>
          <p:nvPr/>
        </p:nvPicPr>
        <p:blipFill>
          <a:blip r:embed="rId3"/>
          <a:stretch>
            <a:fillRect/>
          </a:stretch>
        </p:blipFill>
        <p:spPr>
          <a:xfrm>
            <a:off x="11493417" y="97164"/>
            <a:ext cx="1189977" cy="1189974"/>
          </a:xfrm>
          <a:prstGeom prst="rect">
            <a:avLst/>
          </a:prstGeom>
          <a:ln w="12700">
            <a:miter lim="400000"/>
          </a:ln>
        </p:spPr>
      </p:pic>
      <p:pic>
        <p:nvPicPr>
          <p:cNvPr id="148" name="Google Shape;91;p2" descr="Google Shape;91;p2"/>
          <p:cNvPicPr>
            <a:picLocks noChangeAspect="1"/>
          </p:cNvPicPr>
          <p:nvPr/>
        </p:nvPicPr>
        <p:blipFill>
          <a:blip r:embed="rId4"/>
          <a:stretch>
            <a:fillRect/>
          </a:stretch>
        </p:blipFill>
        <p:spPr>
          <a:xfrm>
            <a:off x="2856225" y="8415546"/>
            <a:ext cx="3138498" cy="733620"/>
          </a:xfrm>
          <a:prstGeom prst="rect">
            <a:avLst/>
          </a:prstGeom>
          <a:ln w="12700">
            <a:miter lim="400000"/>
          </a:ln>
        </p:spPr>
      </p:pic>
      <p:pic>
        <p:nvPicPr>
          <p:cNvPr id="149" name="Google Shape;92;p2" descr="Google Shape;92;p2"/>
          <p:cNvPicPr>
            <a:picLocks noChangeAspect="1"/>
          </p:cNvPicPr>
          <p:nvPr/>
        </p:nvPicPr>
        <p:blipFill>
          <a:blip r:embed="rId5"/>
          <a:stretch>
            <a:fillRect/>
          </a:stretch>
        </p:blipFill>
        <p:spPr>
          <a:xfrm>
            <a:off x="163459" y="9219741"/>
            <a:ext cx="607252" cy="405230"/>
          </a:xfrm>
          <a:prstGeom prst="rect">
            <a:avLst/>
          </a:prstGeom>
          <a:ln w="12700">
            <a:miter lim="400000"/>
          </a:ln>
        </p:spPr>
      </p:pic>
      <p:sp>
        <p:nvSpPr>
          <p:cNvPr id="150" name="Google Shape;93;p2"/>
          <p:cNvSpPr txBox="1"/>
          <p:nvPr/>
        </p:nvSpPr>
        <p:spPr>
          <a:xfrm>
            <a:off x="667138" y="9168353"/>
            <a:ext cx="3068844"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http://www.svbtcc.org</a:t>
            </a:r>
          </a:p>
        </p:txBody>
      </p:sp>
      <p:sp>
        <p:nvSpPr>
          <p:cNvPr id="151" name="Google Shape;94;p2"/>
          <p:cNvSpPr txBox="1"/>
          <p:nvPr/>
        </p:nvSpPr>
        <p:spPr>
          <a:xfrm>
            <a:off x="4425474" y="9144872"/>
            <a:ext cx="258121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contact@svbtcc.org</a:t>
            </a:r>
          </a:p>
        </p:txBody>
      </p:sp>
      <p:pic>
        <p:nvPicPr>
          <p:cNvPr id="152" name="Google Shape;95;p2" descr="Google Shape;95;p2"/>
          <p:cNvPicPr>
            <a:picLocks noChangeAspect="1"/>
          </p:cNvPicPr>
          <p:nvPr/>
        </p:nvPicPr>
        <p:blipFill>
          <a:blip r:embed="rId6"/>
          <a:stretch>
            <a:fillRect/>
          </a:stretch>
        </p:blipFill>
        <p:spPr>
          <a:xfrm>
            <a:off x="4016207" y="9218531"/>
            <a:ext cx="422333" cy="421280"/>
          </a:xfrm>
          <a:prstGeom prst="rect">
            <a:avLst/>
          </a:prstGeom>
          <a:ln w="12700">
            <a:miter lim="400000"/>
          </a:ln>
        </p:spPr>
      </p:pic>
      <p:pic>
        <p:nvPicPr>
          <p:cNvPr id="153" name="Google Shape;96;p2" descr="Google Shape;96;p2"/>
          <p:cNvPicPr>
            <a:picLocks noChangeAspect="1"/>
          </p:cNvPicPr>
          <p:nvPr/>
        </p:nvPicPr>
        <p:blipFill>
          <a:blip r:embed="rId6"/>
          <a:stretch>
            <a:fillRect/>
          </a:stretch>
        </p:blipFill>
        <p:spPr>
          <a:xfrm>
            <a:off x="7478300" y="9205059"/>
            <a:ext cx="422333" cy="421280"/>
          </a:xfrm>
          <a:prstGeom prst="rect">
            <a:avLst/>
          </a:prstGeom>
          <a:ln w="12700">
            <a:miter lim="400000"/>
          </a:ln>
        </p:spPr>
      </p:pic>
      <p:sp>
        <p:nvSpPr>
          <p:cNvPr id="154" name="Google Shape;97;p2"/>
          <p:cNvSpPr txBox="1"/>
          <p:nvPr/>
        </p:nvSpPr>
        <p:spPr>
          <a:xfrm>
            <a:off x="7938144" y="9138383"/>
            <a:ext cx="258121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svbtcc@gmail.com</a:t>
            </a:r>
          </a:p>
        </p:txBody>
      </p:sp>
      <p:pic>
        <p:nvPicPr>
          <p:cNvPr id="155" name="Google Shape;98;p2" descr="Google Shape;98;p2"/>
          <p:cNvPicPr>
            <a:picLocks noChangeAspect="1"/>
          </p:cNvPicPr>
          <p:nvPr/>
        </p:nvPicPr>
        <p:blipFill>
          <a:blip r:embed="rId7"/>
          <a:stretch>
            <a:fillRect/>
          </a:stretch>
        </p:blipFill>
        <p:spPr>
          <a:xfrm>
            <a:off x="10697512" y="9219741"/>
            <a:ext cx="445105" cy="445105"/>
          </a:xfrm>
          <a:prstGeom prst="rect">
            <a:avLst/>
          </a:prstGeom>
          <a:ln w="12700">
            <a:miter lim="400000"/>
          </a:ln>
        </p:spPr>
      </p:pic>
      <p:sp>
        <p:nvSpPr>
          <p:cNvPr id="156" name="Google Shape;99;p2"/>
          <p:cNvSpPr txBox="1"/>
          <p:nvPr/>
        </p:nvSpPr>
        <p:spPr>
          <a:xfrm>
            <a:off x="11180129" y="9196496"/>
            <a:ext cx="1661213"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000" i="1">
                <a:solidFill>
                  <a:srgbClr val="B75741"/>
                </a:solidFill>
                <a:latin typeface="Palatino"/>
                <a:ea typeface="Palatino"/>
                <a:cs typeface="Palatino"/>
                <a:sym typeface="Palatino"/>
              </a:defRPr>
            </a:lvl1pPr>
          </a:lstStyle>
          <a:p>
            <a:r>
              <a:t>07813 191 623</a:t>
            </a:r>
          </a:p>
        </p:txBody>
      </p:sp>
      <p:pic>
        <p:nvPicPr>
          <p:cNvPr id="157" name="Google Shape;100;p2" descr="Google Shape;100;p2"/>
          <p:cNvPicPr>
            <a:picLocks noChangeAspect="1"/>
          </p:cNvPicPr>
          <p:nvPr/>
        </p:nvPicPr>
        <p:blipFill>
          <a:blip r:embed="rId4"/>
          <a:stretch>
            <a:fillRect/>
          </a:stretch>
        </p:blipFill>
        <p:spPr>
          <a:xfrm>
            <a:off x="133620" y="106330"/>
            <a:ext cx="2514769" cy="953484"/>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Google Shape;105;p3"/>
          <p:cNvSpPr txBox="1"/>
          <p:nvPr/>
        </p:nvSpPr>
        <p:spPr>
          <a:xfrm>
            <a:off x="2618533" y="233822"/>
            <a:ext cx="9026878" cy="698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pPr>
              <a:lnSpc>
                <a:spcPct val="90000"/>
              </a:lnSpc>
              <a:defRPr sz="3500" b="1" i="1">
                <a:solidFill>
                  <a:srgbClr val="7C0A02"/>
                </a:solidFill>
                <a:latin typeface="Palatino"/>
                <a:ea typeface="Palatino"/>
                <a:cs typeface="Palatino"/>
                <a:sym typeface="Palatino"/>
              </a:defRPr>
            </a:pPr>
            <a:r>
              <a:t>Why : Sri Venkateshwara Temple in London?</a:t>
            </a:r>
            <a:r>
              <a:rPr sz="3400"/>
              <a:t> </a:t>
            </a:r>
          </a:p>
        </p:txBody>
      </p:sp>
      <p:sp>
        <p:nvSpPr>
          <p:cNvPr id="160" name="Google Shape;106;p3"/>
          <p:cNvSpPr txBox="1"/>
          <p:nvPr/>
        </p:nvSpPr>
        <p:spPr>
          <a:xfrm>
            <a:off x="254448" y="5664521"/>
            <a:ext cx="12495905" cy="3390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a:solidFill>
                  <a:srgbClr val="000000"/>
                </a:solidFill>
              </a:defRPr>
            </a:pPr>
            <a:endParaRPr sz="2400">
              <a:latin typeface="Helvetica Neue"/>
              <a:ea typeface="Helvetica Neue"/>
              <a:cs typeface="Helvetica Neue"/>
              <a:sym typeface="Helvetica Neue"/>
            </a:endParaRPr>
          </a:p>
          <a:p>
            <a:pPr marL="313266" indent="-313266">
              <a:buClr>
                <a:srgbClr val="414141"/>
              </a:buClr>
              <a:buSzPts val="2100"/>
              <a:buFont typeface="Arial"/>
              <a:buChar char="●"/>
              <a:defRPr sz="2100" b="1">
                <a:latin typeface="Palatino"/>
                <a:ea typeface="Palatino"/>
                <a:cs typeface="Palatino"/>
                <a:sym typeface="Palatino"/>
              </a:defRPr>
            </a:pPr>
            <a:r>
              <a:t>The Hindu community(c. 800k &amp; 7% of London population) ) in a global city like ‘London’ deserves an opportunity to build and maintain a temple for Sri Venkateswara (Balaji) to full fill their spiritual needs by attaining divine blessings from ‘KALIYUGA DAIVAM’ </a:t>
            </a:r>
            <a:endParaRPr>
              <a:solidFill>
                <a:srgbClr val="000000"/>
              </a:solidFill>
            </a:endParaRPr>
          </a:p>
          <a:p>
            <a:pPr marL="221825" indent="-130385">
              <a:defRPr>
                <a:solidFill>
                  <a:srgbClr val="000000"/>
                </a:solidFill>
              </a:defRPr>
            </a:pPr>
            <a:endParaRPr sz="2400">
              <a:latin typeface="Helvetica Neue"/>
              <a:ea typeface="Helvetica Neue"/>
              <a:cs typeface="Helvetica Neue"/>
              <a:sym typeface="Helvetica Neue"/>
            </a:endParaRPr>
          </a:p>
          <a:p>
            <a:pPr marL="313266" indent="-313266">
              <a:buClr>
                <a:srgbClr val="414141"/>
              </a:buClr>
              <a:buSzPts val="2100"/>
              <a:buFont typeface="Arial"/>
              <a:buChar char="●"/>
              <a:defRPr sz="2100" b="1">
                <a:latin typeface="Palatino"/>
                <a:ea typeface="Palatino"/>
                <a:cs typeface="Palatino"/>
                <a:sym typeface="Palatino"/>
              </a:defRPr>
            </a:pPr>
            <a:r>
              <a:t>Approximately 600 k visitors (per year) from India to UK, number is growing at c 30% every year. </a:t>
            </a:r>
            <a:endParaRPr>
              <a:solidFill>
                <a:srgbClr val="000000"/>
              </a:solidFill>
            </a:endParaRPr>
          </a:p>
          <a:p>
            <a:pPr marL="221825" indent="-130385">
              <a:defRPr>
                <a:solidFill>
                  <a:srgbClr val="000000"/>
                </a:solidFill>
              </a:defRPr>
            </a:pPr>
            <a:endParaRPr sz="2400">
              <a:latin typeface="Helvetica Neue"/>
              <a:ea typeface="Helvetica Neue"/>
              <a:cs typeface="Helvetica Neue"/>
              <a:sym typeface="Helvetica Neue"/>
            </a:endParaRPr>
          </a:p>
          <a:p>
            <a:pPr marL="313266" indent="-313266">
              <a:buClr>
                <a:srgbClr val="414141"/>
              </a:buClr>
              <a:buSzPts val="2100"/>
              <a:buFont typeface="Arial"/>
              <a:buChar char="●"/>
              <a:defRPr sz="2100" b="1">
                <a:latin typeface="Palatino"/>
                <a:ea typeface="Palatino"/>
                <a:cs typeface="Palatino"/>
                <a:sym typeface="Palatino"/>
              </a:defRPr>
            </a:pPr>
            <a:r>
              <a:t>London is a major educational, international business and health care destination for Indians. </a:t>
            </a:r>
            <a:endParaRPr>
              <a:solidFill>
                <a:srgbClr val="000000"/>
              </a:solidFill>
            </a:endParaRPr>
          </a:p>
          <a:p>
            <a:pPr>
              <a:defRPr sz="2400">
                <a:latin typeface="Palatino"/>
                <a:ea typeface="Palatino"/>
                <a:cs typeface="Palatino"/>
                <a:sym typeface="Palatino"/>
              </a:defRPr>
            </a:pPr>
            <a:r>
              <a:t> </a:t>
            </a:r>
          </a:p>
        </p:txBody>
      </p:sp>
      <p:sp>
        <p:nvSpPr>
          <p:cNvPr id="161" name="Google Shape;107;p3"/>
          <p:cNvSpPr txBox="1"/>
          <p:nvPr/>
        </p:nvSpPr>
        <p:spPr>
          <a:xfrm>
            <a:off x="262358" y="4508947"/>
            <a:ext cx="12480084" cy="1495426"/>
          </a:xfrm>
          <a:prstGeom prst="rect">
            <a:avLst/>
          </a:prstGeom>
          <a:gradFill>
            <a:gsLst>
              <a:gs pos="0">
                <a:srgbClr val="FFDCAB"/>
              </a:gs>
              <a:gs pos="35000">
                <a:srgbClr val="FFE7C5"/>
              </a:gs>
              <a:gs pos="100000">
                <a:srgbClr val="FFF4E6"/>
              </a:gs>
            </a:gsLst>
            <a:lin ang="16200000"/>
          </a:gradFill>
          <a:ln>
            <a:solidFill>
              <a:srgbClr val="C9A663"/>
            </a:solidFill>
            <a:prstDash val="dot"/>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1700">
                <a:solidFill>
                  <a:srgbClr val="FF2600"/>
                </a:solidFill>
                <a:latin typeface="Bodoni"/>
                <a:ea typeface="Bodoni"/>
                <a:cs typeface="Bodoni"/>
                <a:sym typeface="Bodoni"/>
              </a:defRPr>
            </a:pPr>
            <a:r>
              <a:t>Sloka</a:t>
            </a:r>
            <a:r>
              <a:rPr sz="2400"/>
              <a:t>: ”</a:t>
            </a:r>
            <a:r>
              <a:rPr sz="1600" b="1">
                <a:latin typeface="Palatino"/>
                <a:ea typeface="Palatino"/>
                <a:cs typeface="Palatino"/>
                <a:sym typeface="Palatino"/>
              </a:rPr>
              <a:t>vEnkatAdri samam sthAnam brahmAndE nAsti kinchana, vEnkatEsa samO dEvO na bhUtO na bhavishyati"</a:t>
            </a:r>
          </a:p>
          <a:p>
            <a:pPr algn="ctr">
              <a:defRPr sz="1600" b="1">
                <a:solidFill>
                  <a:srgbClr val="0433FF"/>
                </a:solidFill>
                <a:latin typeface="Palatino"/>
                <a:ea typeface="Palatino"/>
                <a:cs typeface="Palatino"/>
                <a:sym typeface="Palatino"/>
              </a:defRPr>
            </a:pPr>
            <a:r>
              <a:t>Aditya purAnam and varAha purAnam.. Which means </a:t>
            </a:r>
            <a:endParaRPr sz="2400" i="1">
              <a:latin typeface="Helvetica Neue"/>
              <a:ea typeface="Helvetica Neue"/>
              <a:cs typeface="Helvetica Neue"/>
              <a:sym typeface="Helvetica Neue"/>
            </a:endParaRPr>
          </a:p>
          <a:p>
            <a:pPr algn="ctr">
              <a:defRPr sz="1600" b="1">
                <a:solidFill>
                  <a:srgbClr val="0433FF"/>
                </a:solidFill>
                <a:latin typeface="Palatino"/>
                <a:ea typeface="Palatino"/>
                <a:cs typeface="Palatino"/>
                <a:sym typeface="Palatino"/>
              </a:defRPr>
            </a:pPr>
            <a:r>
              <a:t>"In this Universe there is no sacred place equivalent to Venkatadri(i.e.,There is no place in the whole Universe which is more auspicious than the hill Venkatachala). There is no God equivalent to Lord Venkateswara in all the three times (present, past and future) in Kaliyuga whose glories are comparable to the Lord of Venkatachalapathi’’</a:t>
            </a:r>
          </a:p>
        </p:txBody>
      </p:sp>
      <p:pic>
        <p:nvPicPr>
          <p:cNvPr id="162" name="Google Shape;108;p3" descr="Google Shape;108;p3"/>
          <p:cNvPicPr>
            <a:picLocks noChangeAspect="1"/>
          </p:cNvPicPr>
          <p:nvPr/>
        </p:nvPicPr>
        <p:blipFill>
          <a:blip r:embed="rId2"/>
          <a:stretch>
            <a:fillRect/>
          </a:stretch>
        </p:blipFill>
        <p:spPr>
          <a:xfrm>
            <a:off x="4137654" y="1108346"/>
            <a:ext cx="4436972" cy="3341597"/>
          </a:xfrm>
          <a:prstGeom prst="rect">
            <a:avLst/>
          </a:prstGeom>
          <a:ln w="12700">
            <a:miter lim="400000"/>
          </a:ln>
        </p:spPr>
      </p:pic>
      <p:pic>
        <p:nvPicPr>
          <p:cNvPr id="163" name="Google Shape;109;p3" descr="Google Shape;109;p3"/>
          <p:cNvPicPr>
            <a:picLocks noChangeAspect="1"/>
          </p:cNvPicPr>
          <p:nvPr/>
        </p:nvPicPr>
        <p:blipFill>
          <a:blip r:embed="rId3"/>
          <a:stretch>
            <a:fillRect/>
          </a:stretch>
        </p:blipFill>
        <p:spPr>
          <a:xfrm>
            <a:off x="11555786" y="97164"/>
            <a:ext cx="1233882" cy="1233878"/>
          </a:xfrm>
          <a:prstGeom prst="rect">
            <a:avLst/>
          </a:prstGeom>
          <a:ln w="12700">
            <a:miter lim="400000"/>
          </a:ln>
        </p:spPr>
      </p:pic>
      <p:pic>
        <p:nvPicPr>
          <p:cNvPr id="164" name="Google Shape;110;p3" descr="Google Shape;110;p3"/>
          <p:cNvPicPr>
            <a:picLocks noChangeAspect="1"/>
          </p:cNvPicPr>
          <p:nvPr/>
        </p:nvPicPr>
        <p:blipFill>
          <a:blip r:embed="rId4"/>
          <a:stretch>
            <a:fillRect/>
          </a:stretch>
        </p:blipFill>
        <p:spPr>
          <a:xfrm>
            <a:off x="12172725" y="7887189"/>
            <a:ext cx="830608" cy="835311"/>
          </a:xfrm>
          <a:prstGeom prst="rect">
            <a:avLst/>
          </a:prstGeom>
          <a:ln w="12700">
            <a:miter lim="400000"/>
          </a:ln>
        </p:spPr>
      </p:pic>
      <p:pic>
        <p:nvPicPr>
          <p:cNvPr id="165" name="Google Shape;111;p3" descr="Google Shape;111;p3"/>
          <p:cNvPicPr>
            <a:picLocks noChangeAspect="1"/>
          </p:cNvPicPr>
          <p:nvPr/>
        </p:nvPicPr>
        <p:blipFill>
          <a:blip r:embed="rId5"/>
          <a:stretch>
            <a:fillRect/>
          </a:stretch>
        </p:blipFill>
        <p:spPr>
          <a:xfrm>
            <a:off x="133620" y="106330"/>
            <a:ext cx="2514769" cy="953484"/>
          </a:xfrm>
          <a:prstGeom prst="rect">
            <a:avLst/>
          </a:prstGeom>
          <a:ln w="12700">
            <a:miter lim="400000"/>
          </a:ln>
        </p:spPr>
      </p:pic>
      <p:pic>
        <p:nvPicPr>
          <p:cNvPr id="166" name="Google Shape;112;p3" descr="Google Shape;112;p3"/>
          <p:cNvPicPr>
            <a:picLocks noChangeAspect="1"/>
          </p:cNvPicPr>
          <p:nvPr/>
        </p:nvPicPr>
        <p:blipFill>
          <a:blip r:embed="rId6"/>
          <a:stretch>
            <a:fillRect/>
          </a:stretch>
        </p:blipFill>
        <p:spPr>
          <a:xfrm>
            <a:off x="163459" y="9219741"/>
            <a:ext cx="607252" cy="405230"/>
          </a:xfrm>
          <a:prstGeom prst="rect">
            <a:avLst/>
          </a:prstGeom>
          <a:ln w="12700">
            <a:miter lim="400000"/>
          </a:ln>
        </p:spPr>
      </p:pic>
      <p:sp>
        <p:nvSpPr>
          <p:cNvPr id="167" name="Google Shape;113;p3"/>
          <p:cNvSpPr txBox="1"/>
          <p:nvPr/>
        </p:nvSpPr>
        <p:spPr>
          <a:xfrm>
            <a:off x="667138" y="9168353"/>
            <a:ext cx="3068844"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http://www.svbtcc.org</a:t>
            </a:r>
          </a:p>
        </p:txBody>
      </p:sp>
      <p:sp>
        <p:nvSpPr>
          <p:cNvPr id="168" name="Google Shape;114;p3"/>
          <p:cNvSpPr txBox="1"/>
          <p:nvPr/>
        </p:nvSpPr>
        <p:spPr>
          <a:xfrm>
            <a:off x="4425474" y="9144872"/>
            <a:ext cx="2838927"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contact@svbtcc.org</a:t>
            </a:r>
          </a:p>
        </p:txBody>
      </p:sp>
      <p:pic>
        <p:nvPicPr>
          <p:cNvPr id="169" name="Google Shape;115;p3" descr="Google Shape;115;p3"/>
          <p:cNvPicPr>
            <a:picLocks noChangeAspect="1"/>
          </p:cNvPicPr>
          <p:nvPr/>
        </p:nvPicPr>
        <p:blipFill>
          <a:blip r:embed="rId7"/>
          <a:stretch>
            <a:fillRect/>
          </a:stretch>
        </p:blipFill>
        <p:spPr>
          <a:xfrm>
            <a:off x="4016207" y="9218531"/>
            <a:ext cx="422333" cy="421280"/>
          </a:xfrm>
          <a:prstGeom prst="rect">
            <a:avLst/>
          </a:prstGeom>
          <a:ln w="12700">
            <a:miter lim="400000"/>
          </a:ln>
        </p:spPr>
      </p:pic>
      <p:pic>
        <p:nvPicPr>
          <p:cNvPr id="170" name="Google Shape;116;p3" descr="Google Shape;116;p3"/>
          <p:cNvPicPr>
            <a:picLocks noChangeAspect="1"/>
          </p:cNvPicPr>
          <p:nvPr/>
        </p:nvPicPr>
        <p:blipFill>
          <a:blip r:embed="rId7"/>
          <a:stretch>
            <a:fillRect/>
          </a:stretch>
        </p:blipFill>
        <p:spPr>
          <a:xfrm>
            <a:off x="7478300" y="9205059"/>
            <a:ext cx="422333" cy="421280"/>
          </a:xfrm>
          <a:prstGeom prst="rect">
            <a:avLst/>
          </a:prstGeom>
          <a:ln w="12700">
            <a:miter lim="400000"/>
          </a:ln>
        </p:spPr>
      </p:pic>
      <p:sp>
        <p:nvSpPr>
          <p:cNvPr id="171" name="Google Shape;117;p3"/>
          <p:cNvSpPr txBox="1"/>
          <p:nvPr/>
        </p:nvSpPr>
        <p:spPr>
          <a:xfrm>
            <a:off x="7938144" y="9138383"/>
            <a:ext cx="275936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svbtcc@gmail.com</a:t>
            </a:r>
          </a:p>
        </p:txBody>
      </p:sp>
      <p:pic>
        <p:nvPicPr>
          <p:cNvPr id="172" name="Google Shape;118;p3" descr="Google Shape;118;p3"/>
          <p:cNvPicPr>
            <a:picLocks noChangeAspect="1"/>
          </p:cNvPicPr>
          <p:nvPr/>
        </p:nvPicPr>
        <p:blipFill>
          <a:blip r:embed="rId8"/>
          <a:stretch>
            <a:fillRect/>
          </a:stretch>
        </p:blipFill>
        <p:spPr>
          <a:xfrm>
            <a:off x="10697512" y="9219741"/>
            <a:ext cx="445105" cy="445105"/>
          </a:xfrm>
          <a:prstGeom prst="rect">
            <a:avLst/>
          </a:prstGeom>
          <a:ln w="12700">
            <a:miter lim="400000"/>
          </a:ln>
        </p:spPr>
      </p:pic>
      <p:sp>
        <p:nvSpPr>
          <p:cNvPr id="173" name="Google Shape;119;p3"/>
          <p:cNvSpPr txBox="1"/>
          <p:nvPr/>
        </p:nvSpPr>
        <p:spPr>
          <a:xfrm>
            <a:off x="11180127" y="9196497"/>
            <a:ext cx="1823204"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000" i="1">
                <a:solidFill>
                  <a:srgbClr val="B75741"/>
                </a:solidFill>
                <a:latin typeface="Palatino"/>
                <a:ea typeface="Palatino"/>
                <a:cs typeface="Palatino"/>
                <a:sym typeface="Palatino"/>
              </a:defRPr>
            </a:lvl1pPr>
          </a:lstStyle>
          <a:p>
            <a:r>
              <a:t>07813 191 623</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Google Shape;124;p4"/>
          <p:cNvSpPr/>
          <p:nvPr/>
        </p:nvSpPr>
        <p:spPr>
          <a:xfrm>
            <a:off x="4260848" y="3194996"/>
            <a:ext cx="4102104" cy="376694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blipFill>
            <a:blip r:embed="rId2"/>
            <a:stretch>
              <a:fillRect/>
            </a:stretch>
          </a:blipFill>
          <a:ln w="12700">
            <a:miter lim="400000"/>
          </a:ln>
        </p:spPr>
        <p:txBody>
          <a:bodyPr lIns="0" tIns="0" rIns="0" bIns="0" anchor="ctr"/>
          <a:lstStyle/>
          <a:p>
            <a:pPr algn="ctr">
              <a:defRPr sz="2400">
                <a:latin typeface="Helvetica Neue"/>
                <a:ea typeface="Helvetica Neue"/>
                <a:cs typeface="Helvetica Neue"/>
                <a:sym typeface="Helvetica Neue"/>
              </a:defRPr>
            </a:pPr>
            <a:endParaRPr/>
          </a:p>
        </p:txBody>
      </p:sp>
      <p:sp>
        <p:nvSpPr>
          <p:cNvPr id="176" name="Google Shape;125;p4"/>
          <p:cNvSpPr/>
          <p:nvPr/>
        </p:nvSpPr>
        <p:spPr>
          <a:xfrm>
            <a:off x="7982049" y="3823520"/>
            <a:ext cx="2725301" cy="2520133"/>
          </a:xfrm>
          <a:prstGeom prst="ellipse">
            <a:avLst/>
          </a:prstGeom>
          <a:blipFill>
            <a:blip r:embed="rId3"/>
            <a:stretch>
              <a:fillRect/>
            </a:stretch>
          </a:blipFill>
          <a:ln w="12700">
            <a:miter lim="400000"/>
          </a:ln>
        </p:spPr>
        <p:txBody>
          <a:bodyPr lIns="0" tIns="0" rIns="0" bIns="0" anchor="ctr"/>
          <a:lstStyle/>
          <a:p>
            <a:pPr algn="ctr">
              <a:defRPr sz="2400">
                <a:latin typeface="Helvetica Neue"/>
                <a:ea typeface="Helvetica Neue"/>
                <a:cs typeface="Helvetica Neue"/>
                <a:sym typeface="Helvetica Neue"/>
              </a:defRPr>
            </a:pPr>
            <a:endParaRPr/>
          </a:p>
        </p:txBody>
      </p:sp>
      <p:sp>
        <p:nvSpPr>
          <p:cNvPr id="177" name="Google Shape;126;p4"/>
          <p:cNvSpPr/>
          <p:nvPr/>
        </p:nvSpPr>
        <p:spPr>
          <a:xfrm>
            <a:off x="4798440" y="6570281"/>
            <a:ext cx="2751241" cy="2369695"/>
          </a:xfrm>
          <a:prstGeom prst="ellipse">
            <a:avLst/>
          </a:prstGeom>
          <a:blipFill>
            <a:blip r:embed="rId3"/>
            <a:stretch>
              <a:fillRect/>
            </a:stretch>
          </a:blipFill>
          <a:ln w="12700">
            <a:miter lim="400000"/>
          </a:ln>
        </p:spPr>
        <p:txBody>
          <a:bodyPr lIns="0" tIns="0" rIns="0" bIns="0" anchor="ctr"/>
          <a:lstStyle/>
          <a:p>
            <a:pPr algn="ctr">
              <a:defRPr sz="2400">
                <a:latin typeface="Helvetica Neue"/>
                <a:ea typeface="Helvetica Neue"/>
                <a:cs typeface="Helvetica Neue"/>
                <a:sym typeface="Helvetica Neue"/>
              </a:defRPr>
            </a:pPr>
            <a:endParaRPr/>
          </a:p>
        </p:txBody>
      </p:sp>
      <p:sp>
        <p:nvSpPr>
          <p:cNvPr id="178" name="Google Shape;127;p4"/>
          <p:cNvSpPr/>
          <p:nvPr/>
        </p:nvSpPr>
        <p:spPr>
          <a:xfrm>
            <a:off x="1930572" y="3766594"/>
            <a:ext cx="2725301" cy="2623953"/>
          </a:xfrm>
          <a:prstGeom prst="ellipse">
            <a:avLst/>
          </a:prstGeom>
          <a:blipFill>
            <a:blip r:embed="rId3"/>
            <a:stretch>
              <a:fillRect/>
            </a:stretch>
          </a:blipFill>
          <a:ln w="12700">
            <a:miter lim="400000"/>
          </a:ln>
        </p:spPr>
        <p:txBody>
          <a:bodyPr lIns="0" tIns="0" rIns="0" bIns="0" anchor="ctr"/>
          <a:lstStyle/>
          <a:p>
            <a:pPr algn="ctr">
              <a:defRPr sz="2400">
                <a:latin typeface="Helvetica Neue"/>
                <a:ea typeface="Helvetica Neue"/>
                <a:cs typeface="Helvetica Neue"/>
                <a:sym typeface="Helvetica Neue"/>
              </a:defRPr>
            </a:pPr>
            <a:endParaRPr/>
          </a:p>
        </p:txBody>
      </p:sp>
      <p:sp>
        <p:nvSpPr>
          <p:cNvPr id="179" name="Google Shape;128;p4"/>
          <p:cNvSpPr/>
          <p:nvPr/>
        </p:nvSpPr>
        <p:spPr>
          <a:xfrm>
            <a:off x="4729484" y="1251596"/>
            <a:ext cx="2972355" cy="2623954"/>
          </a:xfrm>
          <a:prstGeom prst="ellipse">
            <a:avLst/>
          </a:prstGeom>
          <a:blipFill>
            <a:blip r:embed="rId3"/>
            <a:stretch>
              <a:fillRect/>
            </a:stretch>
          </a:blipFill>
          <a:ln w="12700">
            <a:miter lim="400000"/>
          </a:ln>
        </p:spPr>
        <p:txBody>
          <a:bodyPr lIns="0" tIns="0" rIns="0" bIns="0" anchor="ctr"/>
          <a:lstStyle/>
          <a:p>
            <a:pPr algn="ctr">
              <a:defRPr sz="2400">
                <a:latin typeface="Helvetica Neue"/>
                <a:ea typeface="Helvetica Neue"/>
                <a:cs typeface="Helvetica Neue"/>
                <a:sym typeface="Helvetica Neue"/>
              </a:defRPr>
            </a:pPr>
            <a:endParaRPr/>
          </a:p>
        </p:txBody>
      </p:sp>
      <p:sp>
        <p:nvSpPr>
          <p:cNvPr id="180" name="Google Shape;129;p4"/>
          <p:cNvSpPr txBox="1"/>
          <p:nvPr/>
        </p:nvSpPr>
        <p:spPr>
          <a:xfrm>
            <a:off x="5094632" y="2009157"/>
            <a:ext cx="2434532"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2400" b="1">
                <a:solidFill>
                  <a:srgbClr val="FF0000"/>
                </a:solidFill>
                <a:latin typeface="Palatino"/>
                <a:ea typeface="Palatino"/>
                <a:cs typeface="Palatino"/>
                <a:sym typeface="Palatino"/>
              </a:defRPr>
            </a:pPr>
            <a:r>
              <a:t>Sri Thyagaraja’s</a:t>
            </a:r>
            <a:endParaRPr>
              <a:solidFill>
                <a:srgbClr val="000000"/>
              </a:solidFill>
            </a:endParaRPr>
          </a:p>
          <a:p>
            <a:pPr algn="ctr">
              <a:defRPr sz="2400" b="1">
                <a:solidFill>
                  <a:srgbClr val="FF0000"/>
                </a:solidFill>
                <a:latin typeface="Palatino"/>
                <a:ea typeface="Palatino"/>
                <a:cs typeface="Palatino"/>
                <a:sym typeface="Palatino"/>
              </a:defRPr>
            </a:pPr>
            <a:r>
              <a:t>Cultural Centre</a:t>
            </a:r>
          </a:p>
        </p:txBody>
      </p:sp>
      <p:sp>
        <p:nvSpPr>
          <p:cNvPr id="181" name="Google Shape;130;p4"/>
          <p:cNvSpPr txBox="1"/>
          <p:nvPr/>
        </p:nvSpPr>
        <p:spPr>
          <a:xfrm>
            <a:off x="8471685" y="4418063"/>
            <a:ext cx="1858270"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2400" b="1">
                <a:solidFill>
                  <a:srgbClr val="FF0000"/>
                </a:solidFill>
                <a:latin typeface="Palatino"/>
                <a:ea typeface="Palatino"/>
                <a:cs typeface="Palatino"/>
                <a:sym typeface="Palatino"/>
              </a:defRPr>
            </a:pPr>
            <a:r>
              <a:t>Hanuman’s </a:t>
            </a:r>
            <a:endParaRPr>
              <a:solidFill>
                <a:srgbClr val="FF2600"/>
              </a:solidFill>
              <a:latin typeface="Helvetica Neue"/>
              <a:ea typeface="Helvetica Neue"/>
              <a:cs typeface="Helvetica Neue"/>
              <a:sym typeface="Helvetica Neue"/>
            </a:endParaRPr>
          </a:p>
          <a:p>
            <a:pPr algn="ctr">
              <a:defRPr sz="2400" b="1">
                <a:solidFill>
                  <a:srgbClr val="FF0000"/>
                </a:solidFill>
                <a:latin typeface="Palatino"/>
                <a:ea typeface="Palatino"/>
                <a:cs typeface="Palatino"/>
                <a:sym typeface="Palatino"/>
              </a:defRPr>
            </a:pPr>
            <a:r>
              <a:t>Well-being </a:t>
            </a:r>
            <a:endParaRPr>
              <a:solidFill>
                <a:srgbClr val="000000"/>
              </a:solidFill>
            </a:endParaRPr>
          </a:p>
          <a:p>
            <a:pPr algn="ctr">
              <a:defRPr sz="2400" b="1">
                <a:solidFill>
                  <a:srgbClr val="FF0000"/>
                </a:solidFill>
                <a:latin typeface="Palatino"/>
                <a:ea typeface="Palatino"/>
                <a:cs typeface="Palatino"/>
                <a:sym typeface="Palatino"/>
              </a:defRPr>
            </a:pPr>
            <a:r>
              <a:t>Centre</a:t>
            </a:r>
          </a:p>
        </p:txBody>
      </p:sp>
      <p:sp>
        <p:nvSpPr>
          <p:cNvPr id="182" name="Google Shape;131;p4"/>
          <p:cNvSpPr txBox="1"/>
          <p:nvPr/>
        </p:nvSpPr>
        <p:spPr>
          <a:xfrm>
            <a:off x="5126766" y="7407851"/>
            <a:ext cx="2214267"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2400" b="1">
                <a:solidFill>
                  <a:srgbClr val="FF0000"/>
                </a:solidFill>
                <a:latin typeface="Palatino"/>
                <a:ea typeface="Palatino"/>
                <a:cs typeface="Palatino"/>
                <a:sym typeface="Palatino"/>
              </a:defRPr>
            </a:pPr>
            <a:r>
              <a:t>Annapoorna’s </a:t>
            </a:r>
            <a:endParaRPr>
              <a:solidFill>
                <a:srgbClr val="FF2600"/>
              </a:solidFill>
              <a:latin typeface="Helvetica Neue"/>
              <a:ea typeface="Helvetica Neue"/>
              <a:cs typeface="Helvetica Neue"/>
              <a:sym typeface="Helvetica Neue"/>
            </a:endParaRPr>
          </a:p>
          <a:p>
            <a:pPr algn="ctr">
              <a:defRPr sz="2400" b="1">
                <a:solidFill>
                  <a:srgbClr val="FF0000"/>
                </a:solidFill>
                <a:latin typeface="Palatino"/>
                <a:ea typeface="Palatino"/>
                <a:cs typeface="Palatino"/>
                <a:sym typeface="Palatino"/>
              </a:defRPr>
            </a:pPr>
            <a:r>
              <a:t>Food Court </a:t>
            </a:r>
          </a:p>
        </p:txBody>
      </p:sp>
      <p:sp>
        <p:nvSpPr>
          <p:cNvPr id="183" name="Google Shape;132;p4"/>
          <p:cNvSpPr txBox="1"/>
          <p:nvPr/>
        </p:nvSpPr>
        <p:spPr>
          <a:xfrm>
            <a:off x="2066785" y="4382433"/>
            <a:ext cx="2363591"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2400" b="1">
                <a:solidFill>
                  <a:srgbClr val="FF0000"/>
                </a:solidFill>
                <a:latin typeface="Palatino"/>
                <a:ea typeface="Palatino"/>
                <a:cs typeface="Palatino"/>
                <a:sym typeface="Palatino"/>
              </a:defRPr>
            </a:pPr>
            <a:r>
              <a:t>Garuda’s </a:t>
            </a:r>
            <a:endParaRPr>
              <a:solidFill>
                <a:srgbClr val="FF2600"/>
              </a:solidFill>
              <a:latin typeface="Helvetica Neue"/>
              <a:ea typeface="Helvetica Neue"/>
              <a:cs typeface="Helvetica Neue"/>
              <a:sym typeface="Helvetica Neue"/>
            </a:endParaRPr>
          </a:p>
          <a:p>
            <a:pPr algn="ctr">
              <a:defRPr sz="2400" b="1">
                <a:solidFill>
                  <a:srgbClr val="FF0000"/>
                </a:solidFill>
                <a:latin typeface="Palatino"/>
                <a:ea typeface="Palatino"/>
                <a:cs typeface="Palatino"/>
                <a:sym typeface="Palatino"/>
              </a:defRPr>
            </a:pPr>
            <a:r>
              <a:t>Bharat Darshan </a:t>
            </a:r>
            <a:endParaRPr>
              <a:solidFill>
                <a:srgbClr val="FF2600"/>
              </a:solidFill>
              <a:latin typeface="Helvetica Neue"/>
              <a:ea typeface="Helvetica Neue"/>
              <a:cs typeface="Helvetica Neue"/>
              <a:sym typeface="Helvetica Neue"/>
            </a:endParaRPr>
          </a:p>
          <a:p>
            <a:pPr algn="ctr">
              <a:defRPr sz="2400" b="1">
                <a:solidFill>
                  <a:srgbClr val="FF0000"/>
                </a:solidFill>
                <a:latin typeface="Palatino"/>
                <a:ea typeface="Palatino"/>
                <a:cs typeface="Palatino"/>
                <a:sym typeface="Palatino"/>
              </a:defRPr>
            </a:pPr>
            <a:r>
              <a:t>(Museum)</a:t>
            </a:r>
          </a:p>
        </p:txBody>
      </p:sp>
      <p:sp>
        <p:nvSpPr>
          <p:cNvPr id="184" name="Google Shape;133;p4"/>
          <p:cNvSpPr/>
          <p:nvPr/>
        </p:nvSpPr>
        <p:spPr>
          <a:xfrm>
            <a:off x="416782" y="1205086"/>
            <a:ext cx="12175812" cy="7860536"/>
          </a:xfrm>
          <a:prstGeom prst="roundRect">
            <a:avLst>
              <a:gd name="adj" fmla="val 10648"/>
            </a:avLst>
          </a:prstGeom>
          <a:ln w="254000">
            <a:solidFill>
              <a:srgbClr val="7B844B"/>
            </a:solidFill>
            <a:miter lim="400000"/>
          </a:ln>
        </p:spPr>
        <p:txBody>
          <a:bodyPr lIns="0" tIns="0" rIns="0" bIns="0" anchor="ctr"/>
          <a:lstStyle/>
          <a:p>
            <a:pPr algn="ctr">
              <a:defRPr sz="2400">
                <a:latin typeface="Helvetica Neue"/>
                <a:ea typeface="Helvetica Neue"/>
                <a:cs typeface="Helvetica Neue"/>
                <a:sym typeface="Helvetica Neue"/>
              </a:defRPr>
            </a:pPr>
            <a:endParaRPr/>
          </a:p>
        </p:txBody>
      </p:sp>
      <p:sp>
        <p:nvSpPr>
          <p:cNvPr id="185" name="Google Shape;134;p4"/>
          <p:cNvSpPr txBox="1">
            <a:spLocks noGrp="1"/>
          </p:cNvSpPr>
          <p:nvPr>
            <p:ph type="title"/>
          </p:nvPr>
        </p:nvSpPr>
        <p:spPr>
          <a:xfrm>
            <a:off x="2545385" y="196946"/>
            <a:ext cx="9350676" cy="734108"/>
          </a:xfrm>
          <a:prstGeom prst="rect">
            <a:avLst/>
          </a:prstGeom>
        </p:spPr>
        <p:txBody>
          <a:bodyPr/>
          <a:lstStyle>
            <a:lvl1pPr>
              <a:spcBef>
                <a:spcPts val="0"/>
              </a:spcBef>
              <a:defRPr sz="3000" b="1" i="1">
                <a:solidFill>
                  <a:srgbClr val="7C0A02"/>
                </a:solidFill>
                <a:latin typeface="Palatino"/>
                <a:ea typeface="Palatino"/>
                <a:cs typeface="Palatino"/>
                <a:sym typeface="Palatino"/>
              </a:defRPr>
            </a:lvl1pPr>
          </a:lstStyle>
          <a:p>
            <a:r>
              <a:rPr dirty="0"/>
              <a:t>SVBTCC Vision - Balaji’s Village @ London</a:t>
            </a:r>
          </a:p>
        </p:txBody>
      </p:sp>
      <p:pic>
        <p:nvPicPr>
          <p:cNvPr id="186" name="Google Shape;135;p4" descr="Google Shape;135;p4"/>
          <p:cNvPicPr>
            <a:picLocks noChangeAspect="1"/>
          </p:cNvPicPr>
          <p:nvPr/>
        </p:nvPicPr>
        <p:blipFill>
          <a:blip r:embed="rId4"/>
          <a:stretch>
            <a:fillRect/>
          </a:stretch>
        </p:blipFill>
        <p:spPr>
          <a:xfrm>
            <a:off x="882649" y="1198964"/>
            <a:ext cx="1440431" cy="2091197"/>
          </a:xfrm>
          <a:prstGeom prst="rect">
            <a:avLst/>
          </a:prstGeom>
          <a:ln w="12700">
            <a:miter lim="400000"/>
          </a:ln>
        </p:spPr>
      </p:pic>
      <p:pic>
        <p:nvPicPr>
          <p:cNvPr id="187" name="Google Shape;136;p4" descr="Google Shape;136;p4"/>
          <p:cNvPicPr>
            <a:picLocks noChangeAspect="1"/>
          </p:cNvPicPr>
          <p:nvPr/>
        </p:nvPicPr>
        <p:blipFill>
          <a:blip r:embed="rId5"/>
          <a:stretch>
            <a:fillRect/>
          </a:stretch>
        </p:blipFill>
        <p:spPr>
          <a:xfrm>
            <a:off x="8004708" y="6935851"/>
            <a:ext cx="2116672" cy="1587506"/>
          </a:xfrm>
          <a:prstGeom prst="rect">
            <a:avLst/>
          </a:prstGeom>
          <a:ln w="12700">
            <a:miter lim="400000"/>
          </a:ln>
        </p:spPr>
      </p:pic>
      <p:pic>
        <p:nvPicPr>
          <p:cNvPr id="188" name="Google Shape;137;p4" descr="Google Shape;137;p4"/>
          <p:cNvPicPr>
            <a:picLocks noChangeAspect="1"/>
          </p:cNvPicPr>
          <p:nvPr/>
        </p:nvPicPr>
        <p:blipFill>
          <a:blip r:embed="rId6"/>
          <a:stretch>
            <a:fillRect/>
          </a:stretch>
        </p:blipFill>
        <p:spPr>
          <a:xfrm>
            <a:off x="10448328" y="1593497"/>
            <a:ext cx="1745727" cy="1745725"/>
          </a:xfrm>
          <a:prstGeom prst="rect">
            <a:avLst/>
          </a:prstGeom>
          <a:ln w="12700">
            <a:miter lim="400000"/>
          </a:ln>
        </p:spPr>
      </p:pic>
      <p:pic>
        <p:nvPicPr>
          <p:cNvPr id="189" name="Google Shape;138;p4" descr="Google Shape;138;p4"/>
          <p:cNvPicPr>
            <a:picLocks noChangeAspect="1"/>
          </p:cNvPicPr>
          <p:nvPr/>
        </p:nvPicPr>
        <p:blipFill>
          <a:blip r:embed="rId7"/>
          <a:stretch>
            <a:fillRect/>
          </a:stretch>
        </p:blipFill>
        <p:spPr>
          <a:xfrm>
            <a:off x="708742" y="7218225"/>
            <a:ext cx="1936328" cy="1229091"/>
          </a:xfrm>
          <a:prstGeom prst="rect">
            <a:avLst/>
          </a:prstGeom>
          <a:ln w="12700">
            <a:miter lim="400000"/>
          </a:ln>
        </p:spPr>
      </p:pic>
      <p:pic>
        <p:nvPicPr>
          <p:cNvPr id="190" name="Google Shape;139;p4" descr="Google Shape;139;p4"/>
          <p:cNvPicPr>
            <a:picLocks noChangeAspect="1"/>
          </p:cNvPicPr>
          <p:nvPr/>
        </p:nvPicPr>
        <p:blipFill>
          <a:blip r:embed="rId8"/>
          <a:stretch>
            <a:fillRect/>
          </a:stretch>
        </p:blipFill>
        <p:spPr>
          <a:xfrm>
            <a:off x="2721261" y="1370486"/>
            <a:ext cx="1610035" cy="1992616"/>
          </a:xfrm>
          <a:prstGeom prst="rect">
            <a:avLst/>
          </a:prstGeom>
          <a:ln w="12700">
            <a:miter lim="400000"/>
          </a:ln>
        </p:spPr>
      </p:pic>
      <p:pic>
        <p:nvPicPr>
          <p:cNvPr id="191" name="Google Shape;140;p4" descr="Google Shape;140;p4"/>
          <p:cNvPicPr>
            <a:picLocks noChangeAspect="1"/>
          </p:cNvPicPr>
          <p:nvPr/>
        </p:nvPicPr>
        <p:blipFill>
          <a:blip r:embed="rId9"/>
          <a:stretch>
            <a:fillRect/>
          </a:stretch>
        </p:blipFill>
        <p:spPr>
          <a:xfrm>
            <a:off x="8005478" y="1888918"/>
            <a:ext cx="2331688" cy="1154885"/>
          </a:xfrm>
          <a:prstGeom prst="rect">
            <a:avLst/>
          </a:prstGeom>
          <a:ln w="12700">
            <a:miter lim="400000"/>
          </a:ln>
        </p:spPr>
      </p:pic>
      <p:pic>
        <p:nvPicPr>
          <p:cNvPr id="192" name="Google Shape;141;p4" descr="Google Shape;141;p4"/>
          <p:cNvPicPr>
            <a:picLocks noChangeAspect="1"/>
          </p:cNvPicPr>
          <p:nvPr/>
        </p:nvPicPr>
        <p:blipFill>
          <a:blip r:embed="rId10"/>
          <a:stretch>
            <a:fillRect/>
          </a:stretch>
        </p:blipFill>
        <p:spPr>
          <a:xfrm>
            <a:off x="11793056" y="44084"/>
            <a:ext cx="1154885" cy="1154881"/>
          </a:xfrm>
          <a:prstGeom prst="rect">
            <a:avLst/>
          </a:prstGeom>
          <a:ln w="12700">
            <a:miter lim="400000"/>
          </a:ln>
        </p:spPr>
      </p:pic>
      <p:pic>
        <p:nvPicPr>
          <p:cNvPr id="193" name="Google Shape;142;p4" descr="Google Shape;142;p4"/>
          <p:cNvPicPr>
            <a:picLocks noChangeAspect="1"/>
          </p:cNvPicPr>
          <p:nvPr/>
        </p:nvPicPr>
        <p:blipFill>
          <a:blip r:embed="rId11"/>
          <a:stretch>
            <a:fillRect/>
          </a:stretch>
        </p:blipFill>
        <p:spPr>
          <a:xfrm>
            <a:off x="11042452" y="4275609"/>
            <a:ext cx="1280816" cy="1694617"/>
          </a:xfrm>
          <a:prstGeom prst="rect">
            <a:avLst/>
          </a:prstGeom>
          <a:ln w="12700">
            <a:miter lim="400000"/>
          </a:ln>
        </p:spPr>
      </p:pic>
      <p:pic>
        <p:nvPicPr>
          <p:cNvPr id="194" name="Google Shape;143;p4" descr="Google Shape;143;p4"/>
          <p:cNvPicPr>
            <a:picLocks noChangeAspect="1"/>
          </p:cNvPicPr>
          <p:nvPr/>
        </p:nvPicPr>
        <p:blipFill>
          <a:blip r:embed="rId12"/>
          <a:stretch>
            <a:fillRect/>
          </a:stretch>
        </p:blipFill>
        <p:spPr>
          <a:xfrm>
            <a:off x="702819" y="4252195"/>
            <a:ext cx="1117676" cy="2152561"/>
          </a:xfrm>
          <a:prstGeom prst="rect">
            <a:avLst/>
          </a:prstGeom>
          <a:ln w="12700">
            <a:miter lim="400000"/>
          </a:ln>
        </p:spPr>
      </p:pic>
      <p:pic>
        <p:nvPicPr>
          <p:cNvPr id="195" name="Google Shape;144;p4" descr="Google Shape;144;p4"/>
          <p:cNvPicPr>
            <a:picLocks noChangeAspect="1"/>
          </p:cNvPicPr>
          <p:nvPr/>
        </p:nvPicPr>
        <p:blipFill>
          <a:blip r:embed="rId13"/>
          <a:stretch>
            <a:fillRect/>
          </a:stretch>
        </p:blipFill>
        <p:spPr>
          <a:xfrm>
            <a:off x="10444432" y="6856741"/>
            <a:ext cx="1753519" cy="1745726"/>
          </a:xfrm>
          <a:prstGeom prst="rect">
            <a:avLst/>
          </a:prstGeom>
          <a:ln w="12700">
            <a:miter lim="400000"/>
          </a:ln>
        </p:spPr>
      </p:pic>
      <p:pic>
        <p:nvPicPr>
          <p:cNvPr id="196" name="Google Shape;145;p4" descr="Google Shape;145;p4"/>
          <p:cNvPicPr>
            <a:picLocks noChangeAspect="1"/>
          </p:cNvPicPr>
          <p:nvPr/>
        </p:nvPicPr>
        <p:blipFill>
          <a:blip r:embed="rId14"/>
          <a:stretch>
            <a:fillRect/>
          </a:stretch>
        </p:blipFill>
        <p:spPr>
          <a:xfrm>
            <a:off x="2901812" y="6983493"/>
            <a:ext cx="1546588" cy="1751825"/>
          </a:xfrm>
          <a:prstGeom prst="rect">
            <a:avLst/>
          </a:prstGeom>
          <a:ln w="12700">
            <a:miter lim="400000"/>
          </a:ln>
        </p:spPr>
      </p:pic>
      <p:pic>
        <p:nvPicPr>
          <p:cNvPr id="197" name="Google Shape;146;p4" descr="Google Shape;146;p4"/>
          <p:cNvPicPr>
            <a:picLocks noChangeAspect="1"/>
          </p:cNvPicPr>
          <p:nvPr/>
        </p:nvPicPr>
        <p:blipFill>
          <a:blip r:embed="rId15"/>
          <a:stretch>
            <a:fillRect/>
          </a:stretch>
        </p:blipFill>
        <p:spPr>
          <a:xfrm>
            <a:off x="133620" y="106330"/>
            <a:ext cx="2514769" cy="953484"/>
          </a:xfrm>
          <a:prstGeom prst="rect">
            <a:avLst/>
          </a:prstGeom>
          <a:ln w="12700">
            <a:miter lim="400000"/>
          </a:ln>
        </p:spPr>
      </p:pic>
      <p:sp>
        <p:nvSpPr>
          <p:cNvPr id="198" name="Google Shape;147;p4"/>
          <p:cNvSpPr txBox="1"/>
          <p:nvPr/>
        </p:nvSpPr>
        <p:spPr>
          <a:xfrm>
            <a:off x="4634610" y="4339181"/>
            <a:ext cx="3393235" cy="1587501"/>
          </a:xfrm>
          <a:prstGeom prst="rect">
            <a:avLst/>
          </a:prstGeom>
          <a:gradFill>
            <a:gsLst>
              <a:gs pos="0">
                <a:srgbClr val="6C7C4E"/>
              </a:gs>
              <a:gs pos="100000">
                <a:srgbClr val="C5D07C"/>
              </a:gs>
            </a:gsLst>
            <a:lin ang="54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3000" b="1">
                <a:solidFill>
                  <a:srgbClr val="FFFFFF"/>
                </a:solidFill>
                <a:latin typeface="Palatino"/>
                <a:ea typeface="Palatino"/>
                <a:cs typeface="Palatino"/>
                <a:sym typeface="Palatino"/>
              </a:defRPr>
            </a:pPr>
            <a:r>
              <a:t>Srivari Vaikuntam</a:t>
            </a:r>
            <a:endParaRPr>
              <a:solidFill>
                <a:srgbClr val="000000"/>
              </a:solidFill>
            </a:endParaRPr>
          </a:p>
          <a:p>
            <a:pPr algn="ctr">
              <a:defRPr sz="3000" b="1">
                <a:solidFill>
                  <a:srgbClr val="FFFFFF"/>
                </a:solidFill>
                <a:latin typeface="Palatino"/>
                <a:ea typeface="Palatino"/>
                <a:cs typeface="Palatino"/>
                <a:sym typeface="Palatino"/>
              </a:defRPr>
            </a:pPr>
            <a:r>
              <a:t>(Temple) </a:t>
            </a:r>
            <a:endParaRPr>
              <a:solidFill>
                <a:srgbClr val="000000"/>
              </a:solidFill>
            </a:endParaRPr>
          </a:p>
          <a:p>
            <a:pPr algn="ctr">
              <a:defRPr sz="2800">
                <a:solidFill>
                  <a:srgbClr val="FFFFFF"/>
                </a:solidFill>
                <a:latin typeface="Palatino"/>
                <a:ea typeface="Palatino"/>
                <a:cs typeface="Palatino"/>
                <a:sym typeface="Palatino"/>
              </a:defRPr>
            </a:pPr>
            <a:r>
              <a:t>-</a:t>
            </a:r>
            <a:r>
              <a:rPr sz="1600"/>
              <a:t>Dharmic, Spiritual &amp; Religious</a:t>
            </a:r>
          </a:p>
        </p:txBody>
      </p:sp>
      <p:pic>
        <p:nvPicPr>
          <p:cNvPr id="199" name="Google Shape;148;p4" descr="Google Shape;148;p4"/>
          <p:cNvPicPr>
            <a:picLocks noChangeAspect="1"/>
          </p:cNvPicPr>
          <p:nvPr/>
        </p:nvPicPr>
        <p:blipFill>
          <a:blip r:embed="rId16"/>
          <a:stretch>
            <a:fillRect/>
          </a:stretch>
        </p:blipFill>
        <p:spPr>
          <a:xfrm>
            <a:off x="5336282" y="3640911"/>
            <a:ext cx="2066091" cy="669522"/>
          </a:xfrm>
          <a:prstGeom prst="rect">
            <a:avLst/>
          </a:prstGeom>
          <a:ln w="12700">
            <a:miter lim="400000"/>
          </a:ln>
        </p:spPr>
      </p:pic>
      <p:pic>
        <p:nvPicPr>
          <p:cNvPr id="200" name="Google Shape;149;p4" descr="Google Shape;149;p4"/>
          <p:cNvPicPr>
            <a:picLocks noChangeAspect="1"/>
          </p:cNvPicPr>
          <p:nvPr/>
        </p:nvPicPr>
        <p:blipFill>
          <a:blip r:embed="rId17"/>
          <a:stretch>
            <a:fillRect/>
          </a:stretch>
        </p:blipFill>
        <p:spPr>
          <a:xfrm>
            <a:off x="163459" y="9219741"/>
            <a:ext cx="607252" cy="405230"/>
          </a:xfrm>
          <a:prstGeom prst="rect">
            <a:avLst/>
          </a:prstGeom>
          <a:ln w="12700">
            <a:miter lim="400000"/>
          </a:ln>
        </p:spPr>
      </p:pic>
      <p:sp>
        <p:nvSpPr>
          <p:cNvPr id="201" name="Google Shape;150;p4"/>
          <p:cNvSpPr txBox="1"/>
          <p:nvPr/>
        </p:nvSpPr>
        <p:spPr>
          <a:xfrm>
            <a:off x="667138" y="9168353"/>
            <a:ext cx="3068844"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http://www.svbtcc.org</a:t>
            </a:r>
          </a:p>
        </p:txBody>
      </p:sp>
      <p:sp>
        <p:nvSpPr>
          <p:cNvPr id="202" name="Google Shape;151;p4"/>
          <p:cNvSpPr txBox="1"/>
          <p:nvPr/>
        </p:nvSpPr>
        <p:spPr>
          <a:xfrm>
            <a:off x="4425474" y="9144872"/>
            <a:ext cx="258121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contact@svbtcc.org</a:t>
            </a:r>
          </a:p>
        </p:txBody>
      </p:sp>
      <p:pic>
        <p:nvPicPr>
          <p:cNvPr id="203" name="Google Shape;152;p4" descr="Google Shape;152;p4"/>
          <p:cNvPicPr>
            <a:picLocks noChangeAspect="1"/>
          </p:cNvPicPr>
          <p:nvPr/>
        </p:nvPicPr>
        <p:blipFill>
          <a:blip r:embed="rId18"/>
          <a:stretch>
            <a:fillRect/>
          </a:stretch>
        </p:blipFill>
        <p:spPr>
          <a:xfrm>
            <a:off x="4016207" y="9218531"/>
            <a:ext cx="422333" cy="421280"/>
          </a:xfrm>
          <a:prstGeom prst="rect">
            <a:avLst/>
          </a:prstGeom>
          <a:ln w="12700">
            <a:miter lim="400000"/>
          </a:ln>
        </p:spPr>
      </p:pic>
      <p:pic>
        <p:nvPicPr>
          <p:cNvPr id="204" name="Google Shape;153;p4" descr="Google Shape;153;p4"/>
          <p:cNvPicPr>
            <a:picLocks noChangeAspect="1"/>
          </p:cNvPicPr>
          <p:nvPr/>
        </p:nvPicPr>
        <p:blipFill>
          <a:blip r:embed="rId18"/>
          <a:stretch>
            <a:fillRect/>
          </a:stretch>
        </p:blipFill>
        <p:spPr>
          <a:xfrm>
            <a:off x="7478300" y="9205059"/>
            <a:ext cx="422333" cy="421280"/>
          </a:xfrm>
          <a:prstGeom prst="rect">
            <a:avLst/>
          </a:prstGeom>
          <a:ln w="12700">
            <a:miter lim="400000"/>
          </a:ln>
        </p:spPr>
      </p:pic>
      <p:sp>
        <p:nvSpPr>
          <p:cNvPr id="205" name="Google Shape;154;p4"/>
          <p:cNvSpPr txBox="1"/>
          <p:nvPr/>
        </p:nvSpPr>
        <p:spPr>
          <a:xfrm>
            <a:off x="7938144" y="9138383"/>
            <a:ext cx="258121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svbtcc@gmail.com</a:t>
            </a:r>
          </a:p>
        </p:txBody>
      </p:sp>
      <p:pic>
        <p:nvPicPr>
          <p:cNvPr id="206" name="Google Shape;155;p4" descr="Google Shape;155;p4"/>
          <p:cNvPicPr>
            <a:picLocks noChangeAspect="1"/>
          </p:cNvPicPr>
          <p:nvPr/>
        </p:nvPicPr>
        <p:blipFill>
          <a:blip r:embed="rId19"/>
          <a:stretch>
            <a:fillRect/>
          </a:stretch>
        </p:blipFill>
        <p:spPr>
          <a:xfrm>
            <a:off x="10697512" y="9219741"/>
            <a:ext cx="445105" cy="445105"/>
          </a:xfrm>
          <a:prstGeom prst="rect">
            <a:avLst/>
          </a:prstGeom>
          <a:ln w="12700">
            <a:miter lim="400000"/>
          </a:ln>
        </p:spPr>
      </p:pic>
      <p:sp>
        <p:nvSpPr>
          <p:cNvPr id="207" name="Google Shape;156;p4"/>
          <p:cNvSpPr txBox="1"/>
          <p:nvPr/>
        </p:nvSpPr>
        <p:spPr>
          <a:xfrm>
            <a:off x="11180129" y="9196496"/>
            <a:ext cx="1661213"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000" i="1">
                <a:solidFill>
                  <a:srgbClr val="B75741"/>
                </a:solidFill>
                <a:latin typeface="Palatino"/>
                <a:ea typeface="Palatino"/>
                <a:cs typeface="Palatino"/>
                <a:sym typeface="Palatino"/>
              </a:defRPr>
            </a:lvl1pPr>
          </a:lstStyle>
          <a:p>
            <a:r>
              <a:t>07813 191 623</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Google Shape;161;p5"/>
          <p:cNvSpPr txBox="1"/>
          <p:nvPr/>
        </p:nvSpPr>
        <p:spPr>
          <a:xfrm>
            <a:off x="2808694" y="259109"/>
            <a:ext cx="8401324" cy="1121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90000"/>
              </a:lnSpc>
              <a:defRPr sz="3400" b="1" i="1">
                <a:solidFill>
                  <a:srgbClr val="7C0A02"/>
                </a:solidFill>
                <a:latin typeface="Palatino"/>
                <a:ea typeface="Palatino"/>
                <a:cs typeface="Palatino"/>
                <a:sym typeface="Palatino"/>
              </a:defRPr>
            </a:pPr>
            <a:r>
              <a:rPr dirty="0"/>
              <a:t>SVBTCC : Balaji’s Village </a:t>
            </a:r>
            <a:endParaRPr dirty="0">
              <a:solidFill>
                <a:srgbClr val="000000"/>
              </a:solidFill>
            </a:endParaRPr>
          </a:p>
          <a:p>
            <a:pPr algn="ctr">
              <a:lnSpc>
                <a:spcPct val="90000"/>
              </a:lnSpc>
              <a:spcBef>
                <a:spcPts val="600"/>
              </a:spcBef>
              <a:defRPr sz="3400" b="1" i="1">
                <a:solidFill>
                  <a:srgbClr val="7C0A02"/>
                </a:solidFill>
                <a:latin typeface="Palatino"/>
                <a:ea typeface="Palatino"/>
                <a:cs typeface="Palatino"/>
                <a:sym typeface="Palatino"/>
              </a:defRPr>
            </a:pPr>
            <a:r>
              <a:rPr dirty="0"/>
              <a:t>@ London – a Detailed Note</a:t>
            </a:r>
          </a:p>
        </p:txBody>
      </p:sp>
      <p:sp>
        <p:nvSpPr>
          <p:cNvPr id="210" name="Google Shape;162;p5"/>
          <p:cNvSpPr txBox="1"/>
          <p:nvPr/>
        </p:nvSpPr>
        <p:spPr>
          <a:xfrm>
            <a:off x="394996" y="1212849"/>
            <a:ext cx="12214808" cy="750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40266" indent="-440266">
              <a:buClr>
                <a:srgbClr val="FF0000"/>
              </a:buClr>
              <a:buSzPts val="2500"/>
              <a:buAutoNum type="arabicPeriod"/>
              <a:defRPr sz="2500" b="1">
                <a:solidFill>
                  <a:srgbClr val="FF0000"/>
                </a:solidFill>
                <a:latin typeface="Palatino"/>
                <a:ea typeface="Palatino"/>
                <a:cs typeface="Palatino"/>
                <a:sym typeface="Palatino"/>
              </a:defRPr>
            </a:pPr>
            <a:r>
              <a:t>Sri Venkateshwara Temple : </a:t>
            </a:r>
            <a:endParaRPr sz="2400">
              <a:solidFill>
                <a:srgbClr val="FF2600"/>
              </a:solidFill>
              <a:latin typeface="Helvetica Neue"/>
              <a:ea typeface="Helvetica Neue"/>
              <a:cs typeface="Helvetica Neue"/>
              <a:sym typeface="Helvetica Neue"/>
            </a:endParaRPr>
          </a:p>
          <a:p>
            <a:pPr marL="313266" indent="-313266">
              <a:buClr>
                <a:srgbClr val="414141"/>
              </a:buClr>
              <a:buSzPts val="2100"/>
              <a:buFont typeface="Arial"/>
              <a:buChar char="●"/>
              <a:defRPr sz="2100">
                <a:latin typeface="Palatino"/>
                <a:ea typeface="Palatino"/>
                <a:cs typeface="Palatino"/>
                <a:sym typeface="Palatino"/>
              </a:defRPr>
            </a:pPr>
            <a:r>
              <a:t>A unique, well maintained providing highest quality services (Worships, Dharmic, Spiritual &amp; Religious activities) to it's devotees, attracting them from all over the country and Europe. </a:t>
            </a:r>
            <a:endParaRPr>
              <a:solidFill>
                <a:srgbClr val="000000"/>
              </a:solidFill>
            </a:endParaRPr>
          </a:p>
          <a:p>
            <a:pPr marL="313266" indent="-313266">
              <a:buClr>
                <a:srgbClr val="414141"/>
              </a:buClr>
              <a:buSzPts val="2100"/>
              <a:buFont typeface="Arial"/>
              <a:buChar char="●"/>
              <a:defRPr sz="2100">
                <a:latin typeface="Palatino"/>
                <a:ea typeface="Palatino"/>
                <a:cs typeface="Palatino"/>
                <a:sym typeface="Palatino"/>
              </a:defRPr>
            </a:pPr>
            <a:r>
              <a:t>An iconic place that will be constructed and develop the village with the support of Tirumala Tirupathi Devastanams(TTD, India) , built with 100% Vasthu and Vaikhanasa Agama Shasthram.</a:t>
            </a:r>
            <a:endParaRPr>
              <a:solidFill>
                <a:srgbClr val="000000"/>
              </a:solidFill>
            </a:endParaRPr>
          </a:p>
          <a:p>
            <a:pPr marL="313266" indent="-313266">
              <a:buClr>
                <a:srgbClr val="414141"/>
              </a:buClr>
              <a:buSzPts val="2100"/>
              <a:buFont typeface="Arial"/>
              <a:buChar char="●"/>
              <a:defRPr sz="2100">
                <a:latin typeface="Palatino"/>
                <a:ea typeface="Palatino"/>
                <a:cs typeface="Palatino"/>
                <a:sym typeface="Palatino"/>
              </a:defRPr>
            </a:pPr>
            <a:r>
              <a:t>Temples for Sri Ganapathi, Sri Venkateshwara Swamy, Siva &amp; Parvathi and Nava Grahams.  Guru Stanam- Sri Dattatreya and Adi Sankara. Yagasala/Govu Samrakshana kendram. </a:t>
            </a:r>
            <a:endParaRPr>
              <a:solidFill>
                <a:srgbClr val="000000"/>
              </a:solidFill>
            </a:endParaRPr>
          </a:p>
          <a:p>
            <a:pPr marL="313266" indent="-313266">
              <a:buClr>
                <a:srgbClr val="414141"/>
              </a:buClr>
              <a:buSzPts val="2100"/>
              <a:buFont typeface="Arial"/>
              <a:buChar char="●"/>
              <a:defRPr sz="2100">
                <a:latin typeface="Palatino"/>
                <a:ea typeface="Palatino"/>
                <a:cs typeface="Palatino"/>
                <a:sym typeface="Palatino"/>
              </a:defRPr>
            </a:pPr>
            <a:r>
              <a:t>Administrative block for Temple Management. Accommodation for Priests. Temple kitchen &amp; dining hall for Annaprasadam distribution.</a:t>
            </a:r>
            <a:endParaRPr>
              <a:solidFill>
                <a:srgbClr val="000000"/>
              </a:solidFill>
            </a:endParaRPr>
          </a:p>
          <a:p>
            <a:pPr marL="250612" indent="-250612">
              <a:buClr>
                <a:srgbClr val="414141"/>
              </a:buClr>
              <a:buSzPts val="2100"/>
              <a:buFont typeface="Arial"/>
              <a:buChar char="●"/>
              <a:defRPr sz="2100">
                <a:latin typeface="Palatino"/>
                <a:ea typeface="Palatino"/>
                <a:cs typeface="Palatino"/>
                <a:sym typeface="Palatino"/>
              </a:defRPr>
            </a:pPr>
            <a:r>
              <a:t>Pushkarini (Temple tank) along with Talaneelalu Katta /Hall for Kesakhandana. </a:t>
            </a:r>
            <a:endParaRPr>
              <a:solidFill>
                <a:srgbClr val="000000"/>
              </a:solidFill>
            </a:endParaRPr>
          </a:p>
          <a:p>
            <a:pPr marL="250612" indent="-250612">
              <a:buClr>
                <a:srgbClr val="414141"/>
              </a:buClr>
              <a:buSzPts val="2100"/>
              <a:buFont typeface="Arial"/>
              <a:buChar char="●"/>
              <a:defRPr sz="2100">
                <a:latin typeface="Palatino"/>
                <a:ea typeface="Palatino"/>
                <a:cs typeface="Palatino"/>
                <a:sym typeface="Palatino"/>
              </a:defRPr>
            </a:pPr>
            <a:r>
              <a:t>To be built to represent Indian Temple Architecture integrated with local conditions, added with green-landscape through out the premises.  </a:t>
            </a:r>
            <a:endParaRPr sz="2000">
              <a:latin typeface="Helvetica Neue"/>
              <a:ea typeface="Helvetica Neue"/>
              <a:cs typeface="Helvetica Neue"/>
              <a:sym typeface="Helvetica Neue"/>
            </a:endParaRPr>
          </a:p>
          <a:p>
            <a:pPr lvl="4" indent="469900">
              <a:defRPr b="1" i="1">
                <a:latin typeface="Palatino"/>
                <a:ea typeface="Palatino"/>
                <a:cs typeface="Palatino"/>
                <a:sym typeface="Palatino"/>
              </a:defRPr>
            </a:pPr>
            <a:r>
              <a:t>Note: Other Deities  within the premises (Kumara Swamy,  Shirdi Sai Baba, Sri Vasavi Kanyaka Parameshwari,  Seetha Rama and Radha Krishna;            Satyanarayana Swamy) may be instilled as we make progress with the temple project.</a:t>
            </a:r>
            <a:endParaRPr>
              <a:solidFill>
                <a:srgbClr val="000000"/>
              </a:solidFill>
            </a:endParaRPr>
          </a:p>
          <a:p>
            <a:pPr lvl="1" indent="469900">
              <a:defRPr>
                <a:solidFill>
                  <a:srgbClr val="000000"/>
                </a:solidFill>
              </a:defRPr>
            </a:pPr>
            <a:endParaRPr sz="2400">
              <a:latin typeface="Helvetica Neue"/>
              <a:ea typeface="Helvetica Neue"/>
              <a:cs typeface="Helvetica Neue"/>
              <a:sym typeface="Helvetica Neue"/>
            </a:endParaRPr>
          </a:p>
          <a:p>
            <a:pPr marL="440266" indent="-440266">
              <a:buClr>
                <a:srgbClr val="FF0000"/>
              </a:buClr>
              <a:buSzPts val="2500"/>
              <a:buAutoNum type="arabicPeriod" startAt="2"/>
              <a:defRPr sz="2500" b="1">
                <a:solidFill>
                  <a:srgbClr val="FF0000"/>
                </a:solidFill>
                <a:latin typeface="Palatino"/>
                <a:ea typeface="Palatino"/>
                <a:cs typeface="Palatino"/>
                <a:sym typeface="Palatino"/>
              </a:defRPr>
            </a:pPr>
            <a:r>
              <a:t>Sri Thyagaraja’s Cultural Centre: </a:t>
            </a:r>
            <a:endParaRPr sz="2400">
              <a:solidFill>
                <a:srgbClr val="FF2600"/>
              </a:solidFill>
              <a:latin typeface="Helvetica Neue"/>
              <a:ea typeface="Helvetica Neue"/>
              <a:cs typeface="Helvetica Neue"/>
              <a:sym typeface="Helvetica Neue"/>
            </a:endParaRPr>
          </a:p>
          <a:p>
            <a:pPr marL="313266" indent="-313266">
              <a:buClr>
                <a:srgbClr val="414141"/>
              </a:buClr>
              <a:buSzPts val="2100"/>
              <a:buFont typeface="Arial"/>
              <a:buChar char="●"/>
              <a:defRPr sz="2100">
                <a:latin typeface="Palatino"/>
                <a:ea typeface="Palatino"/>
                <a:cs typeface="Palatino"/>
                <a:sym typeface="Palatino"/>
              </a:defRPr>
            </a:pPr>
            <a:r>
              <a:t>To Promote Bharath’s (Indian) Dance, Music, Values, Traditions, with seating capacity of c 2.5 k </a:t>
            </a:r>
            <a:endParaRPr>
              <a:solidFill>
                <a:srgbClr val="000000"/>
              </a:solidFill>
            </a:endParaRPr>
          </a:p>
          <a:p>
            <a:pPr marL="313266" indent="-313266">
              <a:buClr>
                <a:srgbClr val="414141"/>
              </a:buClr>
              <a:buSzPts val="2100"/>
              <a:buFont typeface="Arial"/>
              <a:buChar char="●"/>
              <a:defRPr sz="2100">
                <a:latin typeface="Palatino"/>
                <a:ea typeface="Palatino"/>
                <a:cs typeface="Palatino"/>
                <a:sym typeface="Palatino"/>
              </a:defRPr>
            </a:pPr>
            <a:r>
              <a:t>To run a music and dance schools to promote local talent.</a:t>
            </a:r>
            <a:endParaRPr>
              <a:solidFill>
                <a:srgbClr val="000000"/>
              </a:solidFill>
            </a:endParaRPr>
          </a:p>
          <a:p>
            <a:pPr marL="313266" indent="-313266">
              <a:buClr>
                <a:srgbClr val="414141"/>
              </a:buClr>
              <a:buSzPts val="2100"/>
              <a:buFont typeface="Arial"/>
              <a:buChar char="●"/>
              <a:defRPr sz="2100">
                <a:latin typeface="Palatino"/>
                <a:ea typeface="Palatino"/>
                <a:cs typeface="Palatino"/>
                <a:sym typeface="Palatino"/>
              </a:defRPr>
            </a:pPr>
            <a:r>
              <a:t>Language classes, resource centre (book stalls, store for pooja materials, Helpdesk)</a:t>
            </a:r>
            <a:endParaRPr>
              <a:solidFill>
                <a:srgbClr val="000000"/>
              </a:solidFill>
            </a:endParaRPr>
          </a:p>
          <a:p>
            <a:pPr marL="313266" indent="-313266">
              <a:buClr>
                <a:srgbClr val="414141"/>
              </a:buClr>
              <a:buSzPts val="2100"/>
              <a:buFont typeface="Arial"/>
              <a:buChar char="●"/>
              <a:defRPr sz="2100">
                <a:latin typeface="Palatino"/>
                <a:ea typeface="Palatino"/>
                <a:cs typeface="Palatino"/>
                <a:sym typeface="Palatino"/>
              </a:defRPr>
            </a:pPr>
            <a:r>
              <a:t>Available for Weddings, Birthday parties, Shastipoorthi..etc .</a:t>
            </a:r>
            <a:endParaRPr>
              <a:solidFill>
                <a:srgbClr val="000000"/>
              </a:solidFill>
            </a:endParaRPr>
          </a:p>
          <a:p>
            <a:pPr marL="313266" indent="-313266">
              <a:buClr>
                <a:srgbClr val="414141"/>
              </a:buClr>
              <a:buSzPts val="2100"/>
              <a:buFont typeface="Arial"/>
              <a:buChar char="●"/>
              <a:defRPr sz="2100">
                <a:latin typeface="Palatino"/>
                <a:ea typeface="Palatino"/>
                <a:cs typeface="Palatino"/>
                <a:sym typeface="Palatino"/>
              </a:defRPr>
            </a:pPr>
            <a:r>
              <a:t>Special cultural /motivational programs for Children &amp; Youngsters (5-25 yrs) </a:t>
            </a:r>
          </a:p>
        </p:txBody>
      </p:sp>
      <p:pic>
        <p:nvPicPr>
          <p:cNvPr id="211" name="Google Shape;163;p5" descr="Google Shape;163;p5"/>
          <p:cNvPicPr>
            <a:picLocks noChangeAspect="1"/>
          </p:cNvPicPr>
          <p:nvPr/>
        </p:nvPicPr>
        <p:blipFill>
          <a:blip r:embed="rId2"/>
          <a:stretch>
            <a:fillRect/>
          </a:stretch>
        </p:blipFill>
        <p:spPr>
          <a:xfrm>
            <a:off x="11210018" y="262477"/>
            <a:ext cx="1189978" cy="1189977"/>
          </a:xfrm>
          <a:prstGeom prst="rect">
            <a:avLst/>
          </a:prstGeom>
          <a:ln w="12700">
            <a:miter lim="400000"/>
          </a:ln>
        </p:spPr>
      </p:pic>
      <p:pic>
        <p:nvPicPr>
          <p:cNvPr id="212" name="Google Shape;164;p5" descr="Google Shape;164;p5"/>
          <p:cNvPicPr>
            <a:picLocks noChangeAspect="1"/>
          </p:cNvPicPr>
          <p:nvPr/>
        </p:nvPicPr>
        <p:blipFill>
          <a:blip r:embed="rId3"/>
          <a:stretch>
            <a:fillRect/>
          </a:stretch>
        </p:blipFill>
        <p:spPr>
          <a:xfrm>
            <a:off x="204470" y="269860"/>
            <a:ext cx="2604224" cy="987407"/>
          </a:xfrm>
          <a:prstGeom prst="rect">
            <a:avLst/>
          </a:prstGeom>
          <a:ln w="12700">
            <a:miter lim="400000"/>
          </a:ln>
        </p:spPr>
      </p:pic>
      <p:pic>
        <p:nvPicPr>
          <p:cNvPr id="213" name="Google Shape;165;p5" descr="Google Shape;165;p5"/>
          <p:cNvPicPr>
            <a:picLocks noChangeAspect="1"/>
          </p:cNvPicPr>
          <p:nvPr/>
        </p:nvPicPr>
        <p:blipFill>
          <a:blip r:embed="rId4"/>
          <a:stretch>
            <a:fillRect/>
          </a:stretch>
        </p:blipFill>
        <p:spPr>
          <a:xfrm>
            <a:off x="163459" y="9219741"/>
            <a:ext cx="607252" cy="405230"/>
          </a:xfrm>
          <a:prstGeom prst="rect">
            <a:avLst/>
          </a:prstGeom>
          <a:ln w="12700">
            <a:miter lim="400000"/>
          </a:ln>
        </p:spPr>
      </p:pic>
      <p:sp>
        <p:nvSpPr>
          <p:cNvPr id="214" name="Google Shape;166;p5"/>
          <p:cNvSpPr txBox="1"/>
          <p:nvPr/>
        </p:nvSpPr>
        <p:spPr>
          <a:xfrm>
            <a:off x="667138" y="9168353"/>
            <a:ext cx="3068844"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http://www.svbtcc.org</a:t>
            </a:r>
          </a:p>
        </p:txBody>
      </p:sp>
      <p:sp>
        <p:nvSpPr>
          <p:cNvPr id="215" name="Google Shape;167;p5"/>
          <p:cNvSpPr txBox="1"/>
          <p:nvPr/>
        </p:nvSpPr>
        <p:spPr>
          <a:xfrm>
            <a:off x="4425474" y="9144872"/>
            <a:ext cx="258121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contact@svbtcc.org</a:t>
            </a:r>
          </a:p>
        </p:txBody>
      </p:sp>
      <p:pic>
        <p:nvPicPr>
          <p:cNvPr id="216" name="Google Shape;168;p5" descr="Google Shape;168;p5"/>
          <p:cNvPicPr>
            <a:picLocks noChangeAspect="1"/>
          </p:cNvPicPr>
          <p:nvPr/>
        </p:nvPicPr>
        <p:blipFill>
          <a:blip r:embed="rId5"/>
          <a:stretch>
            <a:fillRect/>
          </a:stretch>
        </p:blipFill>
        <p:spPr>
          <a:xfrm>
            <a:off x="4016207" y="9218531"/>
            <a:ext cx="422333" cy="421280"/>
          </a:xfrm>
          <a:prstGeom prst="rect">
            <a:avLst/>
          </a:prstGeom>
          <a:ln w="12700">
            <a:miter lim="400000"/>
          </a:ln>
        </p:spPr>
      </p:pic>
      <p:pic>
        <p:nvPicPr>
          <p:cNvPr id="217" name="Google Shape;169;p5" descr="Google Shape;169;p5"/>
          <p:cNvPicPr>
            <a:picLocks noChangeAspect="1"/>
          </p:cNvPicPr>
          <p:nvPr/>
        </p:nvPicPr>
        <p:blipFill>
          <a:blip r:embed="rId5"/>
          <a:stretch>
            <a:fillRect/>
          </a:stretch>
        </p:blipFill>
        <p:spPr>
          <a:xfrm>
            <a:off x="7478300" y="9205059"/>
            <a:ext cx="422333" cy="421280"/>
          </a:xfrm>
          <a:prstGeom prst="rect">
            <a:avLst/>
          </a:prstGeom>
          <a:ln w="12700">
            <a:miter lim="400000"/>
          </a:ln>
        </p:spPr>
      </p:pic>
      <p:sp>
        <p:nvSpPr>
          <p:cNvPr id="218" name="Google Shape;170;p5"/>
          <p:cNvSpPr txBox="1"/>
          <p:nvPr/>
        </p:nvSpPr>
        <p:spPr>
          <a:xfrm>
            <a:off x="7938144" y="9138383"/>
            <a:ext cx="258121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svbtcc@gmail.com</a:t>
            </a:r>
          </a:p>
        </p:txBody>
      </p:sp>
      <p:pic>
        <p:nvPicPr>
          <p:cNvPr id="219" name="Google Shape;171;p5" descr="Google Shape;171;p5"/>
          <p:cNvPicPr>
            <a:picLocks noChangeAspect="1"/>
          </p:cNvPicPr>
          <p:nvPr/>
        </p:nvPicPr>
        <p:blipFill>
          <a:blip r:embed="rId6"/>
          <a:stretch>
            <a:fillRect/>
          </a:stretch>
        </p:blipFill>
        <p:spPr>
          <a:xfrm>
            <a:off x="10697512" y="9219741"/>
            <a:ext cx="445105" cy="445105"/>
          </a:xfrm>
          <a:prstGeom prst="rect">
            <a:avLst/>
          </a:prstGeom>
          <a:ln w="12700">
            <a:miter lim="400000"/>
          </a:ln>
        </p:spPr>
      </p:pic>
      <p:sp>
        <p:nvSpPr>
          <p:cNvPr id="220" name="Google Shape;172;p5"/>
          <p:cNvSpPr txBox="1"/>
          <p:nvPr/>
        </p:nvSpPr>
        <p:spPr>
          <a:xfrm>
            <a:off x="11180129" y="9196496"/>
            <a:ext cx="1661213"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000" i="1">
                <a:solidFill>
                  <a:srgbClr val="B75741"/>
                </a:solidFill>
                <a:latin typeface="Palatino"/>
                <a:ea typeface="Palatino"/>
                <a:cs typeface="Palatino"/>
                <a:sym typeface="Palatino"/>
              </a:defRPr>
            </a:lvl1pPr>
          </a:lstStyle>
          <a:p>
            <a:r>
              <a:t>07813 191 623</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Google Shape;177;p6"/>
          <p:cNvSpPr txBox="1"/>
          <p:nvPr/>
        </p:nvSpPr>
        <p:spPr>
          <a:xfrm>
            <a:off x="280140" y="1656103"/>
            <a:ext cx="12444521" cy="731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40266" indent="-440266">
              <a:buClr>
                <a:srgbClr val="FF0000"/>
              </a:buClr>
              <a:buSzPts val="2400"/>
              <a:buAutoNum type="arabicPeriod" startAt="3"/>
              <a:defRPr sz="2400" b="1">
                <a:solidFill>
                  <a:srgbClr val="FF0000"/>
                </a:solidFill>
                <a:latin typeface="Palatino"/>
                <a:ea typeface="Palatino"/>
                <a:cs typeface="Palatino"/>
                <a:sym typeface="Palatino"/>
              </a:defRPr>
            </a:pPr>
            <a:r>
              <a:t>Hanuman’s Well-being Centre: </a:t>
            </a:r>
            <a:endParaRPr>
              <a:solidFill>
                <a:srgbClr val="FF2600"/>
              </a:solidFill>
              <a:latin typeface="Helvetica Neue"/>
              <a:ea typeface="Helvetica Neue"/>
              <a:cs typeface="Helvetica Neue"/>
              <a:sym typeface="Helvetica Neue"/>
            </a:endParaRPr>
          </a:p>
          <a:p>
            <a:pPr marL="313266" indent="-313266">
              <a:buClr>
                <a:srgbClr val="414141"/>
              </a:buClr>
              <a:buSzPts val="2100"/>
              <a:buFont typeface="Arial"/>
              <a:buChar char="●"/>
              <a:defRPr sz="2100">
                <a:latin typeface="Palatino"/>
                <a:ea typeface="Palatino"/>
                <a:cs typeface="Palatino"/>
                <a:sym typeface="Palatino"/>
              </a:defRPr>
            </a:pPr>
            <a:r>
              <a:t>Yoga and recreation Centre. Place of promoting peace in the name of Gandhi. </a:t>
            </a:r>
            <a:endParaRPr>
              <a:solidFill>
                <a:srgbClr val="000000"/>
              </a:solidFill>
            </a:endParaRPr>
          </a:p>
          <a:p>
            <a:pPr marL="313266" indent="-313266">
              <a:buClr>
                <a:srgbClr val="414141"/>
              </a:buClr>
              <a:buSzPts val="2100"/>
              <a:buFont typeface="Arial"/>
              <a:buChar char="●"/>
              <a:defRPr sz="2100" b="1">
                <a:latin typeface="Palatino"/>
                <a:ea typeface="Palatino"/>
                <a:cs typeface="Palatino"/>
                <a:sym typeface="Palatino"/>
              </a:defRPr>
            </a:pPr>
            <a:r>
              <a:t>Annamayya complex</a:t>
            </a:r>
            <a:r>
              <a:rPr b="0"/>
              <a:t>: Accommodation for visitors/ pilgrims, retirement homes for who would like to spend life in spirituality. </a:t>
            </a:r>
            <a:endParaRPr>
              <a:solidFill>
                <a:srgbClr val="000000"/>
              </a:solidFill>
            </a:endParaRPr>
          </a:p>
          <a:p>
            <a:pPr marL="313266" indent="-313266">
              <a:buClr>
                <a:srgbClr val="414141"/>
              </a:buClr>
              <a:buSzPts val="2100"/>
              <a:buFont typeface="Arial"/>
              <a:buChar char="●"/>
              <a:defRPr sz="2100">
                <a:latin typeface="Palatino"/>
                <a:ea typeface="Palatino"/>
                <a:cs typeface="Palatino"/>
                <a:sym typeface="Palatino"/>
              </a:defRPr>
            </a:pPr>
            <a:r>
              <a:t>Indian medicine - Ayurveda medical stores. First aid centre. </a:t>
            </a:r>
            <a:endParaRPr>
              <a:solidFill>
                <a:srgbClr val="000000"/>
              </a:solidFill>
            </a:endParaRPr>
          </a:p>
          <a:p>
            <a:pPr>
              <a:defRPr>
                <a:solidFill>
                  <a:srgbClr val="000000"/>
                </a:solidFill>
              </a:defRPr>
            </a:pPr>
            <a:endParaRPr sz="2400">
              <a:latin typeface="Helvetica Neue"/>
              <a:ea typeface="Helvetica Neue"/>
              <a:cs typeface="Helvetica Neue"/>
              <a:sym typeface="Helvetica Neue"/>
            </a:endParaRPr>
          </a:p>
          <a:p>
            <a:pPr marL="440266" indent="-440266">
              <a:buClr>
                <a:srgbClr val="FF0000"/>
              </a:buClr>
              <a:buSzPts val="2400"/>
              <a:buAutoNum type="arabicPeriod" startAt="4"/>
              <a:defRPr sz="2400" b="1">
                <a:solidFill>
                  <a:srgbClr val="FF0000"/>
                </a:solidFill>
                <a:latin typeface="Palatino"/>
                <a:ea typeface="Palatino"/>
                <a:cs typeface="Palatino"/>
                <a:sym typeface="Palatino"/>
              </a:defRPr>
            </a:pPr>
            <a:r>
              <a:t>Annapoorna’s Food Court:</a:t>
            </a:r>
            <a:endParaRPr>
              <a:solidFill>
                <a:srgbClr val="FF2600"/>
              </a:solidFill>
              <a:latin typeface="Helvetica Neue"/>
              <a:ea typeface="Helvetica Neue"/>
              <a:cs typeface="Helvetica Neue"/>
              <a:sym typeface="Helvetica Neue"/>
            </a:endParaRPr>
          </a:p>
          <a:p>
            <a:pPr marL="411159" indent="-411159">
              <a:buClr>
                <a:srgbClr val="414141"/>
              </a:buClr>
              <a:buSzPts val="2100"/>
              <a:buFont typeface="Arial"/>
              <a:buChar char="●"/>
              <a:defRPr sz="2100">
                <a:latin typeface="Palatino"/>
                <a:ea typeface="Palatino"/>
                <a:cs typeface="Palatino"/>
                <a:sym typeface="Palatino"/>
              </a:defRPr>
            </a:pPr>
            <a:r>
              <a:t>Indian food stalls( North &amp; South) attached to  Cultural Centre &amp; Well-being Centre. </a:t>
            </a:r>
            <a:endParaRPr>
              <a:solidFill>
                <a:srgbClr val="000000"/>
              </a:solidFill>
            </a:endParaRPr>
          </a:p>
          <a:p>
            <a:pPr marL="411159" indent="-411159">
              <a:buClr>
                <a:srgbClr val="414141"/>
              </a:buClr>
              <a:buSzPts val="2100"/>
              <a:buFont typeface="Arial"/>
              <a:buChar char="●"/>
              <a:defRPr sz="2100">
                <a:latin typeface="Palatino"/>
                <a:ea typeface="Palatino"/>
                <a:cs typeface="Palatino"/>
                <a:sym typeface="Palatino"/>
              </a:defRPr>
            </a:pPr>
            <a:r>
              <a:t>Training on cooking-Indian food.</a:t>
            </a:r>
            <a:r>
              <a:rPr sz="1600"/>
              <a:t> </a:t>
            </a:r>
            <a:endParaRPr>
              <a:solidFill>
                <a:srgbClr val="000000"/>
              </a:solidFill>
            </a:endParaRPr>
          </a:p>
          <a:p>
            <a:pPr>
              <a:defRPr>
                <a:solidFill>
                  <a:srgbClr val="000000"/>
                </a:solidFill>
              </a:defRPr>
            </a:pPr>
            <a:endParaRPr sz="1600">
              <a:latin typeface="Helvetica Neue"/>
              <a:ea typeface="Helvetica Neue"/>
              <a:cs typeface="Helvetica Neue"/>
              <a:sym typeface="Helvetica Neue"/>
            </a:endParaRPr>
          </a:p>
          <a:p>
            <a:pPr marL="440266" indent="-440266">
              <a:buClr>
                <a:srgbClr val="FF0000"/>
              </a:buClr>
              <a:buSzPts val="2400"/>
              <a:buAutoNum type="arabicPeriod" startAt="5"/>
              <a:defRPr sz="2400" b="1">
                <a:solidFill>
                  <a:srgbClr val="FF0000"/>
                </a:solidFill>
                <a:latin typeface="Palatino"/>
                <a:ea typeface="Palatino"/>
                <a:cs typeface="Palatino"/>
                <a:sym typeface="Palatino"/>
              </a:defRPr>
            </a:pPr>
            <a:r>
              <a:t>Garuda’s Bharath Darshan (Museum) </a:t>
            </a:r>
            <a:endParaRPr>
              <a:solidFill>
                <a:srgbClr val="FF2600"/>
              </a:solidFill>
              <a:latin typeface="Helvetica Neue"/>
              <a:ea typeface="Helvetica Neue"/>
              <a:cs typeface="Helvetica Neue"/>
              <a:sym typeface="Helvetica Neue"/>
            </a:endParaRPr>
          </a:p>
          <a:p>
            <a:pPr marL="313266" indent="-313266">
              <a:buClr>
                <a:srgbClr val="FF2600"/>
              </a:buClr>
              <a:buSzPts val="1600"/>
              <a:buFont typeface="Arial"/>
              <a:buChar char="●"/>
              <a:defRPr sz="1600" b="1">
                <a:solidFill>
                  <a:srgbClr val="FF2600"/>
                </a:solidFill>
                <a:latin typeface="Palatino"/>
                <a:ea typeface="Palatino"/>
                <a:cs typeface="Palatino"/>
                <a:sym typeface="Palatino"/>
              </a:defRPr>
            </a:pPr>
            <a:r>
              <a:t>  </a:t>
            </a:r>
            <a:r>
              <a:rPr sz="2100" b="0">
                <a:solidFill>
                  <a:srgbClr val="414141"/>
                </a:solidFill>
              </a:rPr>
              <a:t>Sri Venkateshwara Swamy Mahatyam &amp; Story; Tirumala - Pictorial &amp; Audio/Video displays. </a:t>
            </a:r>
            <a:endParaRPr sz="2100">
              <a:latin typeface="Helvetica Neue"/>
              <a:ea typeface="Helvetica Neue"/>
              <a:cs typeface="Helvetica Neue"/>
              <a:sym typeface="Helvetica Neue"/>
            </a:endParaRPr>
          </a:p>
          <a:p>
            <a:pPr marL="411159" indent="-411159">
              <a:buClr>
                <a:srgbClr val="414141"/>
              </a:buClr>
              <a:buSzPts val="2100"/>
              <a:buFont typeface="Arial"/>
              <a:buChar char="●"/>
              <a:defRPr sz="2100">
                <a:latin typeface="Palatino"/>
                <a:ea typeface="Palatino"/>
                <a:cs typeface="Palatino"/>
                <a:sym typeface="Palatino"/>
              </a:defRPr>
            </a:pPr>
            <a:r>
              <a:t>Museum depicting Sanatana Dharma - Dharmic Centre (like Sankaracharya’s peetams) </a:t>
            </a:r>
            <a:endParaRPr>
              <a:solidFill>
                <a:srgbClr val="000000"/>
              </a:solidFill>
            </a:endParaRPr>
          </a:p>
          <a:p>
            <a:pPr marL="411159" indent="-411159">
              <a:buClr>
                <a:srgbClr val="414141"/>
              </a:buClr>
              <a:buSzPts val="2100"/>
              <a:buFont typeface="Arial"/>
              <a:buChar char="●"/>
              <a:defRPr sz="2100">
                <a:latin typeface="Palatino"/>
                <a:ea typeface="Palatino"/>
                <a:cs typeface="Palatino"/>
                <a:sym typeface="Palatino"/>
              </a:defRPr>
            </a:pPr>
            <a:r>
              <a:t>Exhibiting arts, dance, music, heritage, culture of various parts of India. </a:t>
            </a:r>
            <a:endParaRPr>
              <a:solidFill>
                <a:srgbClr val="000000"/>
              </a:solidFill>
            </a:endParaRPr>
          </a:p>
          <a:p>
            <a:pPr marL="319719" indent="-228278">
              <a:defRPr>
                <a:solidFill>
                  <a:srgbClr val="000000"/>
                </a:solidFill>
              </a:defRPr>
            </a:pPr>
            <a:endParaRPr sz="2400">
              <a:latin typeface="Helvetica Neue"/>
              <a:ea typeface="Helvetica Neue"/>
              <a:cs typeface="Helvetica Neue"/>
              <a:sym typeface="Helvetica Neue"/>
            </a:endParaRPr>
          </a:p>
          <a:p>
            <a:pPr>
              <a:defRPr sz="2400" b="1">
                <a:solidFill>
                  <a:srgbClr val="FF0000"/>
                </a:solidFill>
                <a:latin typeface="Palatino"/>
                <a:ea typeface="Palatino"/>
                <a:cs typeface="Palatino"/>
                <a:sym typeface="Palatino"/>
              </a:defRPr>
            </a:pPr>
            <a:r>
              <a:t>Others: </a:t>
            </a:r>
            <a:endParaRPr>
              <a:solidFill>
                <a:srgbClr val="FF2600"/>
              </a:solidFill>
              <a:latin typeface="Helvetica Neue"/>
              <a:ea typeface="Helvetica Neue"/>
              <a:cs typeface="Helvetica Neue"/>
              <a:sym typeface="Helvetica Neue"/>
            </a:endParaRPr>
          </a:p>
          <a:p>
            <a:pPr marL="411159" indent="-411159">
              <a:buClr>
                <a:srgbClr val="414141"/>
              </a:buClr>
              <a:buSzPts val="2100"/>
              <a:buFont typeface="Arial"/>
              <a:buChar char="●"/>
              <a:defRPr sz="2100">
                <a:latin typeface="Palatino"/>
                <a:ea typeface="Palatino"/>
                <a:cs typeface="Palatino"/>
                <a:sym typeface="Palatino"/>
              </a:defRPr>
            </a:pPr>
            <a:r>
              <a:t>Thulasi Vanam-Brindavanam( Green house) ; Children play-area &amp; Nursery. </a:t>
            </a:r>
            <a:endParaRPr>
              <a:solidFill>
                <a:srgbClr val="000000"/>
              </a:solidFill>
            </a:endParaRPr>
          </a:p>
          <a:p>
            <a:pPr marL="411159" indent="-411159">
              <a:buClr>
                <a:srgbClr val="414141"/>
              </a:buClr>
              <a:buSzPts val="2100"/>
              <a:buFont typeface="Arial"/>
              <a:buChar char="●"/>
              <a:defRPr sz="2100">
                <a:latin typeface="Palatino"/>
                <a:ea typeface="Palatino"/>
                <a:cs typeface="Palatino"/>
                <a:sym typeface="Palatino"/>
              </a:defRPr>
            </a:pPr>
            <a:r>
              <a:t>Green landscape with Swamy’s Namalu, Shankam and Chakram which makes the premises to feel the devotees are in SRI VARI VAIKUNTAM. </a:t>
            </a:r>
            <a:endParaRPr>
              <a:solidFill>
                <a:srgbClr val="000000"/>
              </a:solidFill>
            </a:endParaRPr>
          </a:p>
          <a:p>
            <a:pPr marL="411159" indent="-411159">
              <a:buClr>
                <a:srgbClr val="414141"/>
              </a:buClr>
              <a:buSzPts val="2100"/>
              <a:buFont typeface="Arial"/>
              <a:buChar char="●"/>
              <a:defRPr sz="2100">
                <a:latin typeface="Palatino"/>
                <a:ea typeface="Palatino"/>
                <a:cs typeface="Palatino"/>
                <a:sym typeface="Palatino"/>
              </a:defRPr>
            </a:pPr>
            <a:r>
              <a:t>Large Car parking.</a:t>
            </a:r>
          </a:p>
        </p:txBody>
      </p:sp>
      <p:pic>
        <p:nvPicPr>
          <p:cNvPr id="223" name="Google Shape;178;p6" descr="Google Shape;178;p6"/>
          <p:cNvPicPr>
            <a:picLocks noChangeAspect="1"/>
          </p:cNvPicPr>
          <p:nvPr/>
        </p:nvPicPr>
        <p:blipFill>
          <a:blip r:embed="rId2"/>
          <a:stretch>
            <a:fillRect/>
          </a:stretch>
        </p:blipFill>
        <p:spPr>
          <a:xfrm>
            <a:off x="11517031" y="262477"/>
            <a:ext cx="1189977" cy="1189977"/>
          </a:xfrm>
          <a:prstGeom prst="rect">
            <a:avLst/>
          </a:prstGeom>
          <a:ln w="12700">
            <a:miter lim="400000"/>
          </a:ln>
        </p:spPr>
      </p:pic>
      <p:pic>
        <p:nvPicPr>
          <p:cNvPr id="224" name="Google Shape;179;p6" descr="Google Shape;179;p6"/>
          <p:cNvPicPr>
            <a:picLocks noChangeAspect="1"/>
          </p:cNvPicPr>
          <p:nvPr/>
        </p:nvPicPr>
        <p:blipFill>
          <a:blip r:embed="rId3"/>
          <a:stretch>
            <a:fillRect/>
          </a:stretch>
        </p:blipFill>
        <p:spPr>
          <a:xfrm>
            <a:off x="204470" y="340711"/>
            <a:ext cx="2725829" cy="1033510"/>
          </a:xfrm>
          <a:prstGeom prst="rect">
            <a:avLst/>
          </a:prstGeom>
          <a:ln w="12700">
            <a:miter lim="400000"/>
          </a:ln>
        </p:spPr>
      </p:pic>
      <p:sp>
        <p:nvSpPr>
          <p:cNvPr id="225" name="Google Shape;180;p6"/>
          <p:cNvSpPr txBox="1"/>
          <p:nvPr/>
        </p:nvSpPr>
        <p:spPr>
          <a:xfrm>
            <a:off x="2808694" y="387771"/>
            <a:ext cx="8401324" cy="1121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90000"/>
              </a:lnSpc>
              <a:defRPr sz="3400" b="1" i="1">
                <a:solidFill>
                  <a:srgbClr val="7C0A02"/>
                </a:solidFill>
                <a:latin typeface="Palatino"/>
                <a:ea typeface="Palatino"/>
                <a:cs typeface="Palatino"/>
                <a:sym typeface="Palatino"/>
              </a:defRPr>
            </a:pPr>
            <a:r>
              <a:rPr dirty="0"/>
              <a:t>SVBTCC : Balaji’s Village </a:t>
            </a:r>
            <a:endParaRPr sz="3600" dirty="0">
              <a:solidFill>
                <a:srgbClr val="AA7942"/>
              </a:solidFill>
              <a:latin typeface="Helvetica Neue"/>
              <a:ea typeface="Helvetica Neue"/>
              <a:cs typeface="Helvetica Neue"/>
              <a:sym typeface="Helvetica Neue"/>
            </a:endParaRPr>
          </a:p>
          <a:p>
            <a:pPr algn="ctr">
              <a:lnSpc>
                <a:spcPct val="90000"/>
              </a:lnSpc>
              <a:spcBef>
                <a:spcPts val="600"/>
              </a:spcBef>
              <a:defRPr sz="3400" b="1" i="1">
                <a:solidFill>
                  <a:srgbClr val="7C0A02"/>
                </a:solidFill>
                <a:latin typeface="Palatino"/>
                <a:ea typeface="Palatino"/>
                <a:cs typeface="Palatino"/>
                <a:sym typeface="Palatino"/>
              </a:defRPr>
            </a:pPr>
            <a:r>
              <a:rPr dirty="0"/>
              <a:t>@ London – a Detailed Note</a:t>
            </a:r>
          </a:p>
        </p:txBody>
      </p:sp>
      <p:pic>
        <p:nvPicPr>
          <p:cNvPr id="226" name="Google Shape;181;p6" descr="Google Shape;181;p6"/>
          <p:cNvPicPr>
            <a:picLocks noChangeAspect="1"/>
          </p:cNvPicPr>
          <p:nvPr/>
        </p:nvPicPr>
        <p:blipFill>
          <a:blip r:embed="rId4"/>
          <a:stretch>
            <a:fillRect/>
          </a:stretch>
        </p:blipFill>
        <p:spPr>
          <a:xfrm>
            <a:off x="163459" y="9219741"/>
            <a:ext cx="607252" cy="405230"/>
          </a:xfrm>
          <a:prstGeom prst="rect">
            <a:avLst/>
          </a:prstGeom>
          <a:ln w="12700">
            <a:miter lim="400000"/>
          </a:ln>
        </p:spPr>
      </p:pic>
      <p:sp>
        <p:nvSpPr>
          <p:cNvPr id="227" name="Google Shape;182;p6"/>
          <p:cNvSpPr txBox="1"/>
          <p:nvPr/>
        </p:nvSpPr>
        <p:spPr>
          <a:xfrm>
            <a:off x="667138" y="9168353"/>
            <a:ext cx="3068844"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http://www.svbtcc.org</a:t>
            </a:r>
          </a:p>
        </p:txBody>
      </p:sp>
      <p:sp>
        <p:nvSpPr>
          <p:cNvPr id="228" name="Google Shape;183;p6"/>
          <p:cNvSpPr txBox="1"/>
          <p:nvPr/>
        </p:nvSpPr>
        <p:spPr>
          <a:xfrm>
            <a:off x="4425474" y="9144872"/>
            <a:ext cx="258121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contact@svbtcc.org</a:t>
            </a:r>
          </a:p>
        </p:txBody>
      </p:sp>
      <p:pic>
        <p:nvPicPr>
          <p:cNvPr id="229" name="Google Shape;184;p6" descr="Google Shape;184;p6"/>
          <p:cNvPicPr>
            <a:picLocks noChangeAspect="1"/>
          </p:cNvPicPr>
          <p:nvPr/>
        </p:nvPicPr>
        <p:blipFill>
          <a:blip r:embed="rId5"/>
          <a:stretch>
            <a:fillRect/>
          </a:stretch>
        </p:blipFill>
        <p:spPr>
          <a:xfrm>
            <a:off x="4016207" y="9218531"/>
            <a:ext cx="422333" cy="421280"/>
          </a:xfrm>
          <a:prstGeom prst="rect">
            <a:avLst/>
          </a:prstGeom>
          <a:ln w="12700">
            <a:miter lim="400000"/>
          </a:ln>
        </p:spPr>
      </p:pic>
      <p:pic>
        <p:nvPicPr>
          <p:cNvPr id="230" name="Google Shape;185;p6" descr="Google Shape;185;p6"/>
          <p:cNvPicPr>
            <a:picLocks noChangeAspect="1"/>
          </p:cNvPicPr>
          <p:nvPr/>
        </p:nvPicPr>
        <p:blipFill>
          <a:blip r:embed="rId5"/>
          <a:stretch>
            <a:fillRect/>
          </a:stretch>
        </p:blipFill>
        <p:spPr>
          <a:xfrm>
            <a:off x="7478300" y="9205059"/>
            <a:ext cx="422333" cy="421280"/>
          </a:xfrm>
          <a:prstGeom prst="rect">
            <a:avLst/>
          </a:prstGeom>
          <a:ln w="12700">
            <a:miter lim="400000"/>
          </a:ln>
        </p:spPr>
      </p:pic>
      <p:sp>
        <p:nvSpPr>
          <p:cNvPr id="231" name="Google Shape;186;p6"/>
          <p:cNvSpPr txBox="1"/>
          <p:nvPr/>
        </p:nvSpPr>
        <p:spPr>
          <a:xfrm>
            <a:off x="7938144" y="9138383"/>
            <a:ext cx="258121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svbtcc@gmail.com</a:t>
            </a:r>
          </a:p>
        </p:txBody>
      </p:sp>
      <p:pic>
        <p:nvPicPr>
          <p:cNvPr id="232" name="Google Shape;187;p6" descr="Google Shape;187;p6"/>
          <p:cNvPicPr>
            <a:picLocks noChangeAspect="1"/>
          </p:cNvPicPr>
          <p:nvPr/>
        </p:nvPicPr>
        <p:blipFill>
          <a:blip r:embed="rId6"/>
          <a:stretch>
            <a:fillRect/>
          </a:stretch>
        </p:blipFill>
        <p:spPr>
          <a:xfrm>
            <a:off x="10697512" y="9219741"/>
            <a:ext cx="445105" cy="445105"/>
          </a:xfrm>
          <a:prstGeom prst="rect">
            <a:avLst/>
          </a:prstGeom>
          <a:ln w="12700">
            <a:miter lim="400000"/>
          </a:ln>
        </p:spPr>
      </p:pic>
      <p:sp>
        <p:nvSpPr>
          <p:cNvPr id="233" name="Google Shape;188;p6"/>
          <p:cNvSpPr txBox="1"/>
          <p:nvPr/>
        </p:nvSpPr>
        <p:spPr>
          <a:xfrm>
            <a:off x="11180129" y="9196496"/>
            <a:ext cx="1661213"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000" i="1">
                <a:solidFill>
                  <a:srgbClr val="B75741"/>
                </a:solidFill>
                <a:latin typeface="Palatino"/>
                <a:ea typeface="Palatino"/>
                <a:cs typeface="Palatino"/>
                <a:sym typeface="Palatino"/>
              </a:defRPr>
            </a:lvl1pPr>
          </a:lstStyle>
          <a:p>
            <a:r>
              <a:t>07813 191 623</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Google Shape;193;p7"/>
          <p:cNvSpPr txBox="1">
            <a:spLocks noGrp="1"/>
          </p:cNvSpPr>
          <p:nvPr>
            <p:ph type="title"/>
          </p:nvPr>
        </p:nvSpPr>
        <p:spPr>
          <a:xfrm>
            <a:off x="2824025" y="188650"/>
            <a:ext cx="8645164" cy="1043758"/>
          </a:xfrm>
          <a:prstGeom prst="rect">
            <a:avLst/>
          </a:prstGeom>
        </p:spPr>
        <p:txBody>
          <a:bodyPr/>
          <a:lstStyle/>
          <a:p>
            <a:pPr>
              <a:spcBef>
                <a:spcPts val="0"/>
              </a:spcBef>
              <a:defRPr sz="2900" b="1" i="1">
                <a:solidFill>
                  <a:srgbClr val="7C0A02"/>
                </a:solidFill>
                <a:latin typeface="Palatino"/>
                <a:ea typeface="Palatino"/>
                <a:cs typeface="Palatino"/>
                <a:sym typeface="Palatino"/>
              </a:defRPr>
            </a:pPr>
            <a:r>
              <a:rPr dirty="0"/>
              <a:t>SVBTCC Team, </a:t>
            </a:r>
            <a:br>
              <a:rPr dirty="0"/>
            </a:br>
            <a:r>
              <a:rPr dirty="0"/>
              <a:t>Objectives &amp;  Mission  </a:t>
            </a:r>
          </a:p>
        </p:txBody>
      </p:sp>
      <p:sp>
        <p:nvSpPr>
          <p:cNvPr id="236" name="Google Shape;194;p7"/>
          <p:cNvSpPr txBox="1">
            <a:spLocks noGrp="1"/>
          </p:cNvSpPr>
          <p:nvPr>
            <p:ph type="body" idx="1"/>
          </p:nvPr>
        </p:nvSpPr>
        <p:spPr>
          <a:xfrm>
            <a:off x="67527" y="1584148"/>
            <a:ext cx="12559011" cy="7239597"/>
          </a:xfrm>
          <a:prstGeom prst="rect">
            <a:avLst/>
          </a:prstGeom>
        </p:spPr>
        <p:txBody>
          <a:bodyPr anchor="t"/>
          <a:lstStyle/>
          <a:p>
            <a:pPr marL="0" indent="0">
              <a:lnSpc>
                <a:spcPct val="131578"/>
              </a:lnSpc>
              <a:spcBef>
                <a:spcPts val="0"/>
              </a:spcBef>
              <a:buSzTx/>
              <a:buNone/>
              <a:defRPr sz="1900" b="1">
                <a:solidFill>
                  <a:srgbClr val="00000A"/>
                </a:solidFill>
              </a:defRPr>
            </a:pPr>
            <a:r>
              <a:t>SVBT &amp; CC will function as a ‘non profit’ organisation/Charity Institution with a central purpose of serving the devotees in the UK &amp; Europe, to promote Hindu Sanatana Dharma and Hindu Culture, Values &amp; Traditions. </a:t>
            </a:r>
            <a:endParaRPr sz="1200"/>
          </a:p>
          <a:p>
            <a:pPr marL="0" indent="0">
              <a:lnSpc>
                <a:spcPct val="208333"/>
              </a:lnSpc>
              <a:spcBef>
                <a:spcPts val="200"/>
              </a:spcBef>
              <a:buSzTx/>
              <a:buNone/>
            </a:pPr>
            <a:endParaRPr sz="1200"/>
          </a:p>
          <a:p>
            <a:pPr marL="0" indent="0">
              <a:lnSpc>
                <a:spcPct val="96000"/>
              </a:lnSpc>
              <a:spcBef>
                <a:spcPts val="0"/>
              </a:spcBef>
              <a:buSzTx/>
              <a:buNone/>
              <a:defRPr sz="2200" b="1">
                <a:solidFill>
                  <a:srgbClr val="FF0000"/>
                </a:solidFill>
              </a:defRPr>
            </a:pPr>
            <a:r>
              <a:t>The Core Members Team: </a:t>
            </a:r>
            <a:endParaRPr sz="2100">
              <a:solidFill>
                <a:srgbClr val="FF2600"/>
              </a:solidFill>
            </a:endParaRPr>
          </a:p>
          <a:p>
            <a:pPr marL="0" indent="0">
              <a:lnSpc>
                <a:spcPct val="96000"/>
              </a:lnSpc>
              <a:spcBef>
                <a:spcPts val="0"/>
              </a:spcBef>
              <a:buSzTx/>
              <a:buNone/>
              <a:defRPr sz="1900"/>
            </a:pPr>
            <a:r>
              <a:t>The team consists of well-regarded professionals like Doctors, Lawyers, Technocrats, Bankers, Philanthropists, Home-makers and all walks of life people with only one common connection of ‘Devotion &amp; Service to Sri Venkateshwara Swamy’. The team also consists of Devotees who worked for  Sri Venkateshwara (Balaji ) temple, Birmingham  from the beginning, to share their expertise and guide the team through the process. </a:t>
            </a:r>
            <a:endParaRPr sz="1200"/>
          </a:p>
          <a:p>
            <a:pPr marL="0" indent="0">
              <a:lnSpc>
                <a:spcPct val="166666"/>
              </a:lnSpc>
              <a:spcBef>
                <a:spcPts val="200"/>
              </a:spcBef>
              <a:buSzTx/>
              <a:buNone/>
            </a:pPr>
            <a:endParaRPr sz="1200"/>
          </a:p>
          <a:p>
            <a:pPr marL="0" indent="0">
              <a:lnSpc>
                <a:spcPct val="96000"/>
              </a:lnSpc>
              <a:spcBef>
                <a:spcPts val="0"/>
              </a:spcBef>
              <a:buSzTx/>
              <a:buNone/>
              <a:defRPr sz="2200" b="1">
                <a:solidFill>
                  <a:srgbClr val="FF0000"/>
                </a:solidFill>
              </a:defRPr>
            </a:pPr>
            <a:r>
              <a:t>Objectives : </a:t>
            </a:r>
            <a:endParaRPr sz="2100">
              <a:solidFill>
                <a:srgbClr val="FF2600"/>
              </a:solidFill>
            </a:endParaRPr>
          </a:p>
          <a:p>
            <a:pPr marL="465201" indent="-465201">
              <a:lnSpc>
                <a:spcPct val="96000"/>
              </a:lnSpc>
              <a:spcBef>
                <a:spcPts val="0"/>
              </a:spcBef>
              <a:buSzPts val="1900"/>
              <a:defRPr sz="1900"/>
            </a:pPr>
            <a:r>
              <a:t>The advancement of the Hindu Sanatana Dharma(Hindu religion) among communities by:</a:t>
            </a:r>
            <a:endParaRPr sz="1200"/>
          </a:p>
          <a:p>
            <a:pPr marL="465201" indent="-465201">
              <a:lnSpc>
                <a:spcPct val="96000"/>
              </a:lnSpc>
              <a:spcBef>
                <a:spcPts val="0"/>
              </a:spcBef>
              <a:buSzPts val="1900"/>
              <a:defRPr sz="1900"/>
            </a:pPr>
            <a:r>
              <a:t>The provision of safe and easy access for regular worship and fellowship.</a:t>
            </a:r>
            <a:endParaRPr sz="1200"/>
          </a:p>
          <a:p>
            <a:pPr marL="465201" indent="-465201">
              <a:lnSpc>
                <a:spcPct val="96000"/>
              </a:lnSpc>
              <a:spcBef>
                <a:spcPts val="0"/>
              </a:spcBef>
              <a:buSzPts val="1900"/>
              <a:defRPr sz="1900"/>
            </a:pPr>
            <a:r>
              <a:t>Raising awareness about ‘Hindu Sanatana Dharma’ (Hinduism) and inculcating Hindu values and culture in our family life and to foster pride in our heritage among the younger generation. </a:t>
            </a:r>
            <a:endParaRPr sz="1200"/>
          </a:p>
          <a:p>
            <a:pPr marL="465201" indent="-465201">
              <a:lnSpc>
                <a:spcPct val="96000"/>
              </a:lnSpc>
              <a:spcBef>
                <a:spcPts val="0"/>
              </a:spcBef>
              <a:buSzPts val="1900"/>
              <a:defRPr sz="1900"/>
            </a:pPr>
            <a:r>
              <a:t>Raising awareness of yoga, meditation, the arts, spiritual and inter-religious education to promote religious and social tolerance.</a:t>
            </a:r>
            <a:endParaRPr sz="1200"/>
          </a:p>
          <a:p>
            <a:pPr marL="465201" indent="-465201">
              <a:lnSpc>
                <a:spcPct val="96000"/>
              </a:lnSpc>
              <a:spcBef>
                <a:spcPts val="0"/>
              </a:spcBef>
              <a:buSzPts val="1900"/>
              <a:defRPr sz="1900"/>
            </a:pPr>
            <a:r>
              <a:t>Working with other interfaith groups to promote harmony, integration and peace</a:t>
            </a:r>
            <a:endParaRPr sz="1200"/>
          </a:p>
          <a:p>
            <a:pPr marL="465201" indent="-465201">
              <a:lnSpc>
                <a:spcPct val="96000"/>
              </a:lnSpc>
              <a:spcBef>
                <a:spcPts val="0"/>
              </a:spcBef>
              <a:buSzPts val="1900"/>
              <a:defRPr sz="1900"/>
            </a:pPr>
            <a:r>
              <a:t>Establishing a Cultural Centre and a Temple for worship in order to achieve  the objective</a:t>
            </a:r>
            <a:endParaRPr sz="1200"/>
          </a:p>
          <a:p>
            <a:pPr marL="0" indent="0">
              <a:lnSpc>
                <a:spcPct val="166666"/>
              </a:lnSpc>
              <a:spcBef>
                <a:spcPts val="200"/>
              </a:spcBef>
              <a:buSzTx/>
              <a:buNone/>
            </a:pPr>
            <a:endParaRPr sz="1200"/>
          </a:p>
          <a:p>
            <a:pPr marL="0" indent="0">
              <a:lnSpc>
                <a:spcPct val="96000"/>
              </a:lnSpc>
              <a:spcBef>
                <a:spcPts val="0"/>
              </a:spcBef>
              <a:buSzTx/>
              <a:buNone/>
              <a:defRPr sz="2200" b="1">
                <a:solidFill>
                  <a:srgbClr val="FF0000"/>
                </a:solidFill>
              </a:defRPr>
            </a:pPr>
            <a:r>
              <a:t>Mission : </a:t>
            </a:r>
            <a:endParaRPr sz="2100">
              <a:solidFill>
                <a:srgbClr val="FF2600"/>
              </a:solidFill>
            </a:endParaRPr>
          </a:p>
          <a:p>
            <a:pPr marL="0" indent="0">
              <a:lnSpc>
                <a:spcPct val="105262"/>
              </a:lnSpc>
              <a:spcBef>
                <a:spcPts val="200"/>
              </a:spcBef>
              <a:buSzTx/>
              <a:buNone/>
              <a:defRPr sz="1900" b="1">
                <a:solidFill>
                  <a:srgbClr val="00000A"/>
                </a:solidFill>
              </a:defRPr>
            </a:pPr>
            <a:r>
              <a:t>Service To Communities through devotion and dedication </a:t>
            </a:r>
          </a:p>
        </p:txBody>
      </p:sp>
      <p:pic>
        <p:nvPicPr>
          <p:cNvPr id="237" name="Google Shape;195;p7" descr="Google Shape;195;p7"/>
          <p:cNvPicPr>
            <a:picLocks noChangeAspect="1"/>
          </p:cNvPicPr>
          <p:nvPr/>
        </p:nvPicPr>
        <p:blipFill>
          <a:blip r:embed="rId2"/>
          <a:stretch>
            <a:fillRect/>
          </a:stretch>
        </p:blipFill>
        <p:spPr>
          <a:xfrm>
            <a:off x="11623306" y="144397"/>
            <a:ext cx="1189978" cy="1189974"/>
          </a:xfrm>
          <a:prstGeom prst="rect">
            <a:avLst/>
          </a:prstGeom>
          <a:ln w="12700">
            <a:miter lim="400000"/>
          </a:ln>
        </p:spPr>
      </p:pic>
      <p:pic>
        <p:nvPicPr>
          <p:cNvPr id="238" name="Google Shape;196;p7" descr="Google Shape;196;p7"/>
          <p:cNvPicPr>
            <a:picLocks noChangeAspect="1"/>
          </p:cNvPicPr>
          <p:nvPr/>
        </p:nvPicPr>
        <p:blipFill>
          <a:blip r:embed="rId3"/>
          <a:stretch>
            <a:fillRect/>
          </a:stretch>
        </p:blipFill>
        <p:spPr>
          <a:xfrm>
            <a:off x="98194" y="222628"/>
            <a:ext cx="2725831" cy="1033513"/>
          </a:xfrm>
          <a:prstGeom prst="rect">
            <a:avLst/>
          </a:prstGeom>
          <a:ln w="12700">
            <a:miter lim="400000"/>
          </a:ln>
        </p:spPr>
      </p:pic>
      <p:pic>
        <p:nvPicPr>
          <p:cNvPr id="239" name="Google Shape;197;p7" descr="Google Shape;197;p7"/>
          <p:cNvPicPr>
            <a:picLocks noChangeAspect="1"/>
          </p:cNvPicPr>
          <p:nvPr/>
        </p:nvPicPr>
        <p:blipFill>
          <a:blip r:embed="rId4"/>
          <a:stretch>
            <a:fillRect/>
          </a:stretch>
        </p:blipFill>
        <p:spPr>
          <a:xfrm>
            <a:off x="163459" y="9219741"/>
            <a:ext cx="607252" cy="405230"/>
          </a:xfrm>
          <a:prstGeom prst="rect">
            <a:avLst/>
          </a:prstGeom>
          <a:ln w="12700">
            <a:miter lim="400000"/>
          </a:ln>
        </p:spPr>
      </p:pic>
      <p:sp>
        <p:nvSpPr>
          <p:cNvPr id="240" name="Google Shape;198;p7"/>
          <p:cNvSpPr txBox="1"/>
          <p:nvPr/>
        </p:nvSpPr>
        <p:spPr>
          <a:xfrm>
            <a:off x="667138" y="9168353"/>
            <a:ext cx="3068844"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http://www.svbtcc.org</a:t>
            </a:r>
          </a:p>
        </p:txBody>
      </p:sp>
      <p:sp>
        <p:nvSpPr>
          <p:cNvPr id="241" name="Google Shape;199;p7"/>
          <p:cNvSpPr txBox="1"/>
          <p:nvPr/>
        </p:nvSpPr>
        <p:spPr>
          <a:xfrm>
            <a:off x="4425474" y="9144872"/>
            <a:ext cx="258121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contact@svbtcc.org</a:t>
            </a:r>
          </a:p>
        </p:txBody>
      </p:sp>
      <p:pic>
        <p:nvPicPr>
          <p:cNvPr id="242" name="Google Shape;200;p7" descr="Google Shape;200;p7"/>
          <p:cNvPicPr>
            <a:picLocks noChangeAspect="1"/>
          </p:cNvPicPr>
          <p:nvPr/>
        </p:nvPicPr>
        <p:blipFill>
          <a:blip r:embed="rId5"/>
          <a:stretch>
            <a:fillRect/>
          </a:stretch>
        </p:blipFill>
        <p:spPr>
          <a:xfrm>
            <a:off x="4016207" y="9218531"/>
            <a:ext cx="422333" cy="421280"/>
          </a:xfrm>
          <a:prstGeom prst="rect">
            <a:avLst/>
          </a:prstGeom>
          <a:ln w="12700">
            <a:miter lim="400000"/>
          </a:ln>
        </p:spPr>
      </p:pic>
      <p:pic>
        <p:nvPicPr>
          <p:cNvPr id="243" name="Google Shape;201;p7" descr="Google Shape;201;p7"/>
          <p:cNvPicPr>
            <a:picLocks noChangeAspect="1"/>
          </p:cNvPicPr>
          <p:nvPr/>
        </p:nvPicPr>
        <p:blipFill>
          <a:blip r:embed="rId5"/>
          <a:stretch>
            <a:fillRect/>
          </a:stretch>
        </p:blipFill>
        <p:spPr>
          <a:xfrm>
            <a:off x="7478300" y="9205059"/>
            <a:ext cx="422333" cy="421280"/>
          </a:xfrm>
          <a:prstGeom prst="rect">
            <a:avLst/>
          </a:prstGeom>
          <a:ln w="12700">
            <a:miter lim="400000"/>
          </a:ln>
        </p:spPr>
      </p:pic>
      <p:sp>
        <p:nvSpPr>
          <p:cNvPr id="244" name="Google Shape;202;p7"/>
          <p:cNvSpPr txBox="1"/>
          <p:nvPr/>
        </p:nvSpPr>
        <p:spPr>
          <a:xfrm>
            <a:off x="7938144" y="9138383"/>
            <a:ext cx="258121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svbtcc@gmail.com</a:t>
            </a:r>
          </a:p>
        </p:txBody>
      </p:sp>
      <p:pic>
        <p:nvPicPr>
          <p:cNvPr id="245" name="Google Shape;203;p7" descr="Google Shape;203;p7"/>
          <p:cNvPicPr>
            <a:picLocks noChangeAspect="1"/>
          </p:cNvPicPr>
          <p:nvPr/>
        </p:nvPicPr>
        <p:blipFill>
          <a:blip r:embed="rId6"/>
          <a:stretch>
            <a:fillRect/>
          </a:stretch>
        </p:blipFill>
        <p:spPr>
          <a:xfrm>
            <a:off x="10697512" y="9219741"/>
            <a:ext cx="445105" cy="445105"/>
          </a:xfrm>
          <a:prstGeom prst="rect">
            <a:avLst/>
          </a:prstGeom>
          <a:ln w="12700">
            <a:miter lim="400000"/>
          </a:ln>
        </p:spPr>
      </p:pic>
      <p:sp>
        <p:nvSpPr>
          <p:cNvPr id="246" name="Google Shape;204;p7"/>
          <p:cNvSpPr txBox="1"/>
          <p:nvPr/>
        </p:nvSpPr>
        <p:spPr>
          <a:xfrm>
            <a:off x="11180129" y="9196496"/>
            <a:ext cx="1661213"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000" i="1">
                <a:solidFill>
                  <a:srgbClr val="B75741"/>
                </a:solidFill>
                <a:latin typeface="Palatino"/>
                <a:ea typeface="Palatino"/>
                <a:cs typeface="Palatino"/>
                <a:sym typeface="Palatino"/>
              </a:defRPr>
            </a:lvl1pPr>
          </a:lstStyle>
          <a:p>
            <a:r>
              <a:t>07813 191 623</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Google Shape;325;p14" descr="Google Shape;325;p14"/>
          <p:cNvPicPr>
            <a:picLocks noChangeAspect="1"/>
          </p:cNvPicPr>
          <p:nvPr/>
        </p:nvPicPr>
        <p:blipFill>
          <a:blip r:embed="rId2"/>
          <a:srcRect t="12371"/>
          <a:stretch>
            <a:fillRect/>
          </a:stretch>
        </p:blipFill>
        <p:spPr>
          <a:xfrm>
            <a:off x="30162" y="1883887"/>
            <a:ext cx="12944341" cy="7089162"/>
          </a:xfrm>
          <a:prstGeom prst="rect">
            <a:avLst/>
          </a:prstGeom>
          <a:ln w="12700">
            <a:miter lim="400000"/>
          </a:ln>
        </p:spPr>
      </p:pic>
      <p:sp>
        <p:nvSpPr>
          <p:cNvPr id="347" name="Google Shape;326;p14"/>
          <p:cNvSpPr/>
          <p:nvPr/>
        </p:nvSpPr>
        <p:spPr>
          <a:xfrm rot="1140000">
            <a:off x="3340394" y="1745540"/>
            <a:ext cx="3471609" cy="7365681"/>
          </a:xfrm>
          <a:prstGeom prst="ellipse">
            <a:avLst/>
          </a:prstGeom>
          <a:ln w="88900">
            <a:solidFill>
              <a:srgbClr val="FF2600"/>
            </a:solidFill>
          </a:ln>
        </p:spPr>
        <p:txBody>
          <a:bodyPr lIns="0" tIns="0" rIns="0" bIns="0" anchor="ctr"/>
          <a:lstStyle/>
          <a:p>
            <a:pPr algn="ctr">
              <a:defRPr sz="2400">
                <a:latin typeface="Helvetica Neue"/>
                <a:ea typeface="Helvetica Neue"/>
                <a:cs typeface="Helvetica Neue"/>
                <a:sym typeface="Helvetica Neue"/>
              </a:defRPr>
            </a:pPr>
            <a:endParaRPr/>
          </a:p>
        </p:txBody>
      </p:sp>
      <p:sp>
        <p:nvSpPr>
          <p:cNvPr id="348" name="Google Shape;327;p14"/>
          <p:cNvSpPr txBox="1">
            <a:spLocks noGrp="1"/>
          </p:cNvSpPr>
          <p:nvPr>
            <p:ph type="title"/>
          </p:nvPr>
        </p:nvSpPr>
        <p:spPr>
          <a:xfrm>
            <a:off x="3129227" y="131920"/>
            <a:ext cx="7790837" cy="1550052"/>
          </a:xfrm>
          <a:prstGeom prst="rect">
            <a:avLst/>
          </a:prstGeom>
        </p:spPr>
        <p:txBody>
          <a:bodyPr/>
          <a:lstStyle>
            <a:lvl1pPr>
              <a:spcBef>
                <a:spcPts val="0"/>
              </a:spcBef>
              <a:defRPr sz="4500" b="1" i="1">
                <a:solidFill>
                  <a:srgbClr val="7C0A02"/>
                </a:solidFill>
                <a:latin typeface="Palatino"/>
                <a:ea typeface="Palatino"/>
                <a:cs typeface="Palatino"/>
                <a:sym typeface="Palatino"/>
              </a:defRPr>
            </a:lvl1pPr>
          </a:lstStyle>
          <a:p>
            <a:r>
              <a:rPr dirty="0"/>
              <a:t>SVBTCC - Land Searching Limits(indicative only)   </a:t>
            </a:r>
          </a:p>
        </p:txBody>
      </p:sp>
      <p:pic>
        <p:nvPicPr>
          <p:cNvPr id="349" name="Google Shape;328;p14" descr="Google Shape;328;p14"/>
          <p:cNvPicPr>
            <a:picLocks noChangeAspect="1"/>
          </p:cNvPicPr>
          <p:nvPr/>
        </p:nvPicPr>
        <p:blipFill>
          <a:blip r:embed="rId3"/>
          <a:stretch>
            <a:fillRect/>
          </a:stretch>
        </p:blipFill>
        <p:spPr>
          <a:xfrm>
            <a:off x="298934" y="269860"/>
            <a:ext cx="2725831" cy="1033513"/>
          </a:xfrm>
          <a:prstGeom prst="rect">
            <a:avLst/>
          </a:prstGeom>
          <a:ln w="12700">
            <a:miter lim="400000"/>
          </a:ln>
        </p:spPr>
      </p:pic>
      <p:pic>
        <p:nvPicPr>
          <p:cNvPr id="350" name="Google Shape;329;p14" descr="Google Shape;329;p14"/>
          <p:cNvPicPr>
            <a:picLocks noChangeAspect="1"/>
          </p:cNvPicPr>
          <p:nvPr/>
        </p:nvPicPr>
        <p:blipFill>
          <a:blip r:embed="rId4"/>
          <a:stretch>
            <a:fillRect/>
          </a:stretch>
        </p:blipFill>
        <p:spPr>
          <a:xfrm>
            <a:off x="11493417" y="191629"/>
            <a:ext cx="1189977" cy="1189974"/>
          </a:xfrm>
          <a:prstGeom prst="rect">
            <a:avLst/>
          </a:prstGeom>
          <a:ln w="12700">
            <a:miter lim="400000"/>
          </a:ln>
        </p:spPr>
      </p:pic>
      <p:sp>
        <p:nvSpPr>
          <p:cNvPr id="351" name="Google Shape;330;p14"/>
          <p:cNvSpPr txBox="1"/>
          <p:nvPr/>
        </p:nvSpPr>
        <p:spPr>
          <a:xfrm>
            <a:off x="7588208" y="1874045"/>
            <a:ext cx="5359643" cy="2997201"/>
          </a:xfrm>
          <a:prstGeom prst="rect">
            <a:avLst/>
          </a:prstGeom>
          <a:solidFill>
            <a:srgbClr val="D6FF3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2800" b="1">
                <a:solidFill>
                  <a:srgbClr val="B52F22"/>
                </a:solidFill>
                <a:latin typeface="Bodoni"/>
                <a:ea typeface="Bodoni"/>
                <a:cs typeface="Bodoni"/>
                <a:sym typeface="Bodoni"/>
              </a:defRPr>
            </a:pPr>
            <a:r>
              <a:t>c25 acres; around M25 between M3(+5 mils) to M.</a:t>
            </a:r>
            <a:endParaRPr>
              <a:solidFill>
                <a:srgbClr val="000000"/>
              </a:solidFill>
            </a:endParaRPr>
          </a:p>
          <a:p>
            <a:pPr algn="ctr">
              <a:defRPr>
                <a:solidFill>
                  <a:srgbClr val="000000"/>
                </a:solidFill>
              </a:defRPr>
            </a:pPr>
            <a:endParaRPr sz="2400">
              <a:latin typeface="Helvetica Neue"/>
              <a:ea typeface="Helvetica Neue"/>
              <a:cs typeface="Helvetica Neue"/>
              <a:sym typeface="Helvetica Neue"/>
            </a:endParaRPr>
          </a:p>
          <a:p>
            <a:pPr algn="ctr">
              <a:defRPr sz="2800" b="1">
                <a:solidFill>
                  <a:srgbClr val="B52F22"/>
                </a:solidFill>
                <a:latin typeface="Bodoni"/>
                <a:ea typeface="Bodoni"/>
                <a:cs typeface="Bodoni"/>
                <a:sym typeface="Bodoni"/>
              </a:defRPr>
            </a:pPr>
            <a:r>
              <a:t>Looking for D1-Hall/Place of Worship (in Hounslow, Feltham, Hayes, Staines..etc) </a:t>
            </a:r>
            <a:r>
              <a:rPr sz="2400"/>
              <a:t> for 3-5 years long lease.</a:t>
            </a:r>
          </a:p>
        </p:txBody>
      </p:sp>
      <p:pic>
        <p:nvPicPr>
          <p:cNvPr id="352" name="Google Shape;331;p14" descr="Google Shape;331;p14"/>
          <p:cNvPicPr>
            <a:picLocks noChangeAspect="1"/>
          </p:cNvPicPr>
          <p:nvPr/>
        </p:nvPicPr>
        <p:blipFill>
          <a:blip r:embed="rId5"/>
          <a:stretch>
            <a:fillRect/>
          </a:stretch>
        </p:blipFill>
        <p:spPr>
          <a:xfrm>
            <a:off x="163459" y="9219741"/>
            <a:ext cx="607252" cy="405230"/>
          </a:xfrm>
          <a:prstGeom prst="rect">
            <a:avLst/>
          </a:prstGeom>
          <a:ln w="12700">
            <a:miter lim="400000"/>
          </a:ln>
        </p:spPr>
      </p:pic>
      <p:sp>
        <p:nvSpPr>
          <p:cNvPr id="353" name="Google Shape;332;p14"/>
          <p:cNvSpPr txBox="1"/>
          <p:nvPr/>
        </p:nvSpPr>
        <p:spPr>
          <a:xfrm>
            <a:off x="667138" y="9168353"/>
            <a:ext cx="3068844"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http://www.svbtcc.org</a:t>
            </a:r>
          </a:p>
        </p:txBody>
      </p:sp>
      <p:sp>
        <p:nvSpPr>
          <p:cNvPr id="354" name="Google Shape;333;p14"/>
          <p:cNvSpPr txBox="1"/>
          <p:nvPr/>
        </p:nvSpPr>
        <p:spPr>
          <a:xfrm>
            <a:off x="4425474" y="9144872"/>
            <a:ext cx="258121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contact@svbtcc.org</a:t>
            </a:r>
          </a:p>
        </p:txBody>
      </p:sp>
      <p:pic>
        <p:nvPicPr>
          <p:cNvPr id="355" name="Google Shape;334;p14" descr="Google Shape;334;p14"/>
          <p:cNvPicPr>
            <a:picLocks noChangeAspect="1"/>
          </p:cNvPicPr>
          <p:nvPr/>
        </p:nvPicPr>
        <p:blipFill>
          <a:blip r:embed="rId6"/>
          <a:stretch>
            <a:fillRect/>
          </a:stretch>
        </p:blipFill>
        <p:spPr>
          <a:xfrm>
            <a:off x="4016207" y="9218531"/>
            <a:ext cx="422333" cy="421280"/>
          </a:xfrm>
          <a:prstGeom prst="rect">
            <a:avLst/>
          </a:prstGeom>
          <a:ln w="12700">
            <a:miter lim="400000"/>
          </a:ln>
        </p:spPr>
      </p:pic>
      <p:pic>
        <p:nvPicPr>
          <p:cNvPr id="356" name="Google Shape;335;p14" descr="Google Shape;335;p14"/>
          <p:cNvPicPr>
            <a:picLocks noChangeAspect="1"/>
          </p:cNvPicPr>
          <p:nvPr/>
        </p:nvPicPr>
        <p:blipFill>
          <a:blip r:embed="rId6"/>
          <a:stretch>
            <a:fillRect/>
          </a:stretch>
        </p:blipFill>
        <p:spPr>
          <a:xfrm>
            <a:off x="7478300" y="9205059"/>
            <a:ext cx="422333" cy="421280"/>
          </a:xfrm>
          <a:prstGeom prst="rect">
            <a:avLst/>
          </a:prstGeom>
          <a:ln w="12700">
            <a:miter lim="400000"/>
          </a:ln>
        </p:spPr>
      </p:pic>
      <p:sp>
        <p:nvSpPr>
          <p:cNvPr id="357" name="Google Shape;336;p14"/>
          <p:cNvSpPr txBox="1"/>
          <p:nvPr/>
        </p:nvSpPr>
        <p:spPr>
          <a:xfrm>
            <a:off x="7938144" y="9138383"/>
            <a:ext cx="258121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400" i="1">
                <a:solidFill>
                  <a:srgbClr val="B75741"/>
                </a:solidFill>
                <a:latin typeface="Palatino"/>
                <a:ea typeface="Palatino"/>
                <a:cs typeface="Palatino"/>
                <a:sym typeface="Palatino"/>
              </a:defRPr>
            </a:lvl1pPr>
          </a:lstStyle>
          <a:p>
            <a:r>
              <a:t>svbtcc@gmail.com</a:t>
            </a:r>
          </a:p>
        </p:txBody>
      </p:sp>
      <p:pic>
        <p:nvPicPr>
          <p:cNvPr id="358" name="Google Shape;337;p14" descr="Google Shape;337;p14"/>
          <p:cNvPicPr>
            <a:picLocks noChangeAspect="1"/>
          </p:cNvPicPr>
          <p:nvPr/>
        </p:nvPicPr>
        <p:blipFill>
          <a:blip r:embed="rId7"/>
          <a:stretch>
            <a:fillRect/>
          </a:stretch>
        </p:blipFill>
        <p:spPr>
          <a:xfrm>
            <a:off x="10697512" y="9219741"/>
            <a:ext cx="445105" cy="445105"/>
          </a:xfrm>
          <a:prstGeom prst="rect">
            <a:avLst/>
          </a:prstGeom>
          <a:ln w="12700">
            <a:miter lim="400000"/>
          </a:ln>
        </p:spPr>
      </p:pic>
      <p:sp>
        <p:nvSpPr>
          <p:cNvPr id="359" name="Google Shape;338;p14"/>
          <p:cNvSpPr txBox="1"/>
          <p:nvPr/>
        </p:nvSpPr>
        <p:spPr>
          <a:xfrm>
            <a:off x="11180129" y="9196496"/>
            <a:ext cx="1661213"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2000" i="1">
                <a:solidFill>
                  <a:srgbClr val="B75741"/>
                </a:solidFill>
                <a:latin typeface="Palatino"/>
                <a:ea typeface="Palatino"/>
                <a:cs typeface="Palatino"/>
                <a:sym typeface="Palatino"/>
              </a:defRPr>
            </a:lvl1pPr>
          </a:lstStyle>
          <a:p>
            <a:r>
              <a:t>07813 191 623</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Google Shape;343;p15" descr="Google Shape;343;p15"/>
          <p:cNvPicPr>
            <a:picLocks noChangeAspect="1"/>
          </p:cNvPicPr>
          <p:nvPr/>
        </p:nvPicPr>
        <p:blipFill>
          <a:blip r:embed="rId2"/>
          <a:stretch>
            <a:fillRect/>
          </a:stretch>
        </p:blipFill>
        <p:spPr>
          <a:xfrm>
            <a:off x="371308" y="182484"/>
            <a:ext cx="12262185" cy="919664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New_Template4">
  <a:themeElements>
    <a:clrScheme name="New_Template4">
      <a:dk1>
        <a:srgbClr val="414141"/>
      </a:dk1>
      <a:lt1>
        <a:srgbClr val="FFFFFF"/>
      </a:lt1>
      <a:dk2>
        <a:srgbClr val="A7A7A7"/>
      </a:dk2>
      <a:lt2>
        <a:srgbClr val="535353"/>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Helvetica"/>
        <a:ea typeface="Helvetica"/>
        <a:cs typeface="Helvetica"/>
      </a:majorFont>
      <a:minorFont>
        <a:latin typeface="Arial"/>
        <a:ea typeface="Arial"/>
        <a:cs typeface="Arial"/>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14141"/>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14141"/>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4">
  <a:themeElements>
    <a:clrScheme name="New_Template4">
      <a:dk1>
        <a:srgbClr val="000000"/>
      </a:dk1>
      <a:lt1>
        <a:srgbClr val="FFFFFF"/>
      </a:lt1>
      <a:dk2>
        <a:srgbClr val="A7A7A7"/>
      </a:dk2>
      <a:lt2>
        <a:srgbClr val="535353"/>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Helvetica"/>
        <a:ea typeface="Helvetica"/>
        <a:cs typeface="Helvetica"/>
      </a:majorFont>
      <a:minorFont>
        <a:latin typeface="Arial"/>
        <a:ea typeface="Arial"/>
        <a:cs typeface="Arial"/>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14141"/>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14141"/>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CA18D9897D434CB10A5EEDA4CE786F" ma:contentTypeVersion="13" ma:contentTypeDescription="Create a new document." ma:contentTypeScope="" ma:versionID="fb43247be045ae859f6138a24e41bb29">
  <xsd:schema xmlns:xsd="http://www.w3.org/2001/XMLSchema" xmlns:xs="http://www.w3.org/2001/XMLSchema" xmlns:p="http://schemas.microsoft.com/office/2006/metadata/properties" xmlns:ns3="bb6c569d-d2ef-46d8-a708-4cd7d3c0e831" xmlns:ns4="beb0386f-f26b-40ff-95ed-ab4139abb940" targetNamespace="http://schemas.microsoft.com/office/2006/metadata/properties" ma:root="true" ma:fieldsID="3a9ff85044035b5720188a430be25fa9" ns3:_="" ns4:_="">
    <xsd:import namespace="bb6c569d-d2ef-46d8-a708-4cd7d3c0e831"/>
    <xsd:import namespace="beb0386f-f26b-40ff-95ed-ab4139abb94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GenerationTime" minOccurs="0"/>
                <xsd:element ref="ns4:MediaServiceEventHashCode" minOccurs="0"/>
                <xsd:element ref="ns4:MediaServiceAutoKeyPoints" minOccurs="0"/>
                <xsd:element ref="ns4:MediaServiceKeyPoint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6c569d-d2ef-46d8-a708-4cd7d3c0e83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b0386f-f26b-40ff-95ed-ab4139abb94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eb0386f-f26b-40ff-95ed-ab4139abb940" xsi:nil="true"/>
  </documentManagement>
</p:properties>
</file>

<file path=customXml/itemProps1.xml><?xml version="1.0" encoding="utf-8"?>
<ds:datastoreItem xmlns:ds="http://schemas.openxmlformats.org/officeDocument/2006/customXml" ds:itemID="{0C501555-13A6-43D7-9809-4217E55DAB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6c569d-d2ef-46d8-a708-4cd7d3c0e831"/>
    <ds:schemaRef ds:uri="beb0386f-f26b-40ff-95ed-ab4139abb9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C8A7DD-E0AC-4A67-9F26-55046319298B}">
  <ds:schemaRefs>
    <ds:schemaRef ds:uri="http://schemas.microsoft.com/sharepoint/v3/contenttype/forms"/>
  </ds:schemaRefs>
</ds:datastoreItem>
</file>

<file path=customXml/itemProps3.xml><?xml version="1.0" encoding="utf-8"?>
<ds:datastoreItem xmlns:ds="http://schemas.openxmlformats.org/officeDocument/2006/customXml" ds:itemID="{3B94D238-05DB-48B4-B53D-906120157AFA}">
  <ds:schemaRefs>
    <ds:schemaRef ds:uri="http://purl.org/dc/elements/1.1/"/>
    <ds:schemaRef ds:uri="http://schemas.openxmlformats.org/package/2006/metadata/core-properties"/>
    <ds:schemaRef ds:uri="http://purl.org/dc/dcmitype/"/>
    <ds:schemaRef ds:uri="http://schemas.microsoft.com/office/2006/documentManagement/types"/>
    <ds:schemaRef ds:uri="http://www.w3.org/XML/1998/namespace"/>
    <ds:schemaRef ds:uri="beb0386f-f26b-40ff-95ed-ab4139abb940"/>
    <ds:schemaRef ds:uri="http://purl.org/dc/terms/"/>
    <ds:schemaRef ds:uri="http://schemas.microsoft.com/office/2006/metadata/properties"/>
    <ds:schemaRef ds:uri="http://schemas.microsoft.com/office/infopath/2007/PartnerControls"/>
    <ds:schemaRef ds:uri="bb6c569d-d2ef-46d8-a708-4cd7d3c0e831"/>
  </ds:schemaRefs>
</ds:datastoreItem>
</file>

<file path=docProps/app.xml><?xml version="1.0" encoding="utf-8"?>
<Properties xmlns="http://schemas.openxmlformats.org/officeDocument/2006/extended-properties" xmlns:vt="http://schemas.openxmlformats.org/officeDocument/2006/docPropsVTypes">
  <TotalTime>43</TotalTime>
  <Words>1510</Words>
  <Application>Microsoft Office PowerPoint</Application>
  <PresentationFormat>Custom</PresentationFormat>
  <Paragraphs>145</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Bodoni</vt:lpstr>
      <vt:lpstr>Helvetica Neue</vt:lpstr>
      <vt:lpstr>Palatino</vt:lpstr>
      <vt:lpstr>New_Template4</vt:lpstr>
      <vt:lpstr>SVBTCC VISION </vt:lpstr>
      <vt:lpstr>As per Sanatana Vaidika Dharma…. God is everywhere.  He is Omnipresent, thus when GOD is everywhere !</vt:lpstr>
      <vt:lpstr>PowerPoint Presentation</vt:lpstr>
      <vt:lpstr>SVBTCC Vision - Balaji’s Village @ London</vt:lpstr>
      <vt:lpstr>PowerPoint Presentation</vt:lpstr>
      <vt:lpstr>PowerPoint Presentation</vt:lpstr>
      <vt:lpstr>SVBTCC Team,  Objectives &amp;  Mission  </vt:lpstr>
      <vt:lpstr>SVBTCC - Land Searching Limits(indicative only)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SVBT &amp; CC VISION</dc:title>
  <dc:creator>Kriti Vulchi</dc:creator>
  <cp:lastModifiedBy>Vulchi, Kritika</cp:lastModifiedBy>
  <cp:revision>2</cp:revision>
  <dcterms:modified xsi:type="dcterms:W3CDTF">2024-03-03T22:25:33Z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0x0101005FCA18D9897D434CB10A5EEDA4CE786F</vt:lpwstr>
  </property>
</Properties>
</file>